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A3E06-A646-4DE5-AE43-1E5F03BDB6E2}" v="19" dt="2024-01-15T20:04:30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76034" autoAdjust="0"/>
  </p:normalViewPr>
  <p:slideViewPr>
    <p:cSldViewPr snapToGrid="0">
      <p:cViewPr varScale="1">
        <p:scale>
          <a:sx n="74" d="100"/>
          <a:sy n="74" d="100"/>
        </p:scale>
        <p:origin x="64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B0DA3E06-A646-4DE5-AE43-1E5F03BDB6E2}"/>
    <pc:docChg chg="undo custSel addSld delSld modSld">
      <pc:chgData name="Vincenzo Mauro Cannizzo" userId="f92e2bfe9a552b74" providerId="LiveId" clId="{B0DA3E06-A646-4DE5-AE43-1E5F03BDB6E2}" dt="2024-02-11T15:39:14.026" v="2747" actId="14100"/>
      <pc:docMkLst>
        <pc:docMk/>
      </pc:docMkLst>
      <pc:sldChg chg="addSp delSp modSp mod modNotesTx">
        <pc:chgData name="Vincenzo Mauro Cannizzo" userId="f92e2bfe9a552b74" providerId="LiveId" clId="{B0DA3E06-A646-4DE5-AE43-1E5F03BDB6E2}" dt="2024-01-17T13:54:39.343" v="2665" actId="20577"/>
        <pc:sldMkLst>
          <pc:docMk/>
          <pc:sldMk cId="4144221" sldId="256"/>
        </pc:sldMkLst>
        <pc:spChg chg="mod">
          <ac:chgData name="Vincenzo Mauro Cannizzo" userId="f92e2bfe9a552b74" providerId="LiveId" clId="{B0DA3E06-A646-4DE5-AE43-1E5F03BDB6E2}" dt="2024-01-04T16:28:49.654" v="53" actId="1076"/>
          <ac:spMkLst>
            <pc:docMk/>
            <pc:sldMk cId="4144221" sldId="256"/>
            <ac:spMk id="2" creationId="{00000000-0000-0000-0000-000000000000}"/>
          </ac:spMkLst>
        </pc:spChg>
        <pc:spChg chg="mod">
          <ac:chgData name="Vincenzo Mauro Cannizzo" userId="f92e2bfe9a552b74" providerId="LiveId" clId="{B0DA3E06-A646-4DE5-AE43-1E5F03BDB6E2}" dt="2024-01-15T09:21:17.437" v="2628" actId="20577"/>
          <ac:spMkLst>
            <pc:docMk/>
            <pc:sldMk cId="4144221" sldId="256"/>
            <ac:spMk id="3" creationId="{57BF5137-F7F5-9B0C-7899-FCDCDC18F87D}"/>
          </ac:spMkLst>
        </pc:spChg>
        <pc:spChg chg="mod">
          <ac:chgData name="Vincenzo Mauro Cannizzo" userId="f92e2bfe9a552b74" providerId="LiveId" clId="{B0DA3E06-A646-4DE5-AE43-1E5F03BDB6E2}" dt="2024-01-17T13:54:39.343" v="2665" actId="20577"/>
          <ac:spMkLst>
            <pc:docMk/>
            <pc:sldMk cId="4144221" sldId="256"/>
            <ac:spMk id="5" creationId="{9D54BE8E-322B-09D8-4AF1-CE8A7C9E5FD1}"/>
          </ac:spMkLst>
        </pc:spChg>
        <pc:spChg chg="add del">
          <ac:chgData name="Vincenzo Mauro Cannizzo" userId="f92e2bfe9a552b74" providerId="LiveId" clId="{B0DA3E06-A646-4DE5-AE43-1E5F03BDB6E2}" dt="2024-01-04T16:28:54.687" v="54" actId="478"/>
          <ac:spMkLst>
            <pc:docMk/>
            <pc:sldMk cId="4144221" sldId="256"/>
            <ac:spMk id="11" creationId="{7BB7EFD5-A646-E796-6715-723AAC7F7335}"/>
          </ac:spMkLst>
        </pc:spChg>
        <pc:spChg chg="add del mod">
          <ac:chgData name="Vincenzo Mauro Cannizzo" userId="f92e2bfe9a552b74" providerId="LiveId" clId="{B0DA3E06-A646-4DE5-AE43-1E5F03BDB6E2}" dt="2024-01-04T16:29:05.407" v="56" actId="478"/>
          <ac:spMkLst>
            <pc:docMk/>
            <pc:sldMk cId="4144221" sldId="256"/>
            <ac:spMk id="13" creationId="{8C11DA0E-6E2B-ED30-DF66-E003EC746E6D}"/>
          </ac:spMkLst>
        </pc:spChg>
        <pc:spChg chg="add del">
          <ac:chgData name="Vincenzo Mauro Cannizzo" userId="f92e2bfe9a552b74" providerId="LiveId" clId="{B0DA3E06-A646-4DE5-AE43-1E5F03BDB6E2}" dt="2024-01-04T16:29:18.286" v="58" actId="478"/>
          <ac:spMkLst>
            <pc:docMk/>
            <pc:sldMk cId="4144221" sldId="256"/>
            <ac:spMk id="15" creationId="{60FAC367-C701-3C91-8F0B-A32024AEE190}"/>
          </ac:spMkLst>
        </pc:spChg>
        <pc:picChg chg="add mod ord">
          <ac:chgData name="Vincenzo Mauro Cannizzo" userId="f92e2bfe9a552b74" providerId="LiveId" clId="{B0DA3E06-A646-4DE5-AE43-1E5F03BDB6E2}" dt="2024-01-04T16:27:54.258" v="20" actId="26606"/>
          <ac:picMkLst>
            <pc:docMk/>
            <pc:sldMk cId="4144221" sldId="256"/>
            <ac:picMk id="6" creationId="{9A86DF0F-1748-B806-4A2B-85248E47F72A}"/>
          </ac:picMkLst>
        </pc:picChg>
        <pc:picChg chg="del">
          <ac:chgData name="Vincenzo Mauro Cannizzo" userId="f92e2bfe9a552b74" providerId="LiveId" clId="{B0DA3E06-A646-4DE5-AE43-1E5F03BDB6E2}" dt="2024-01-04T16:27:22.455" v="17" actId="478"/>
          <ac:picMkLst>
            <pc:docMk/>
            <pc:sldMk cId="4144221" sldId="256"/>
            <ac:picMk id="7" creationId="{CF5E4755-669C-86A4-5021-84077D49F152}"/>
          </ac:picMkLst>
        </pc:picChg>
        <pc:picChg chg="add del mod">
          <ac:chgData name="Vincenzo Mauro Cannizzo" userId="f92e2bfe9a552b74" providerId="LiveId" clId="{B0DA3E06-A646-4DE5-AE43-1E5F03BDB6E2}" dt="2024-01-04T16:40:28.893" v="519" actId="478"/>
          <ac:picMkLst>
            <pc:docMk/>
            <pc:sldMk cId="4144221" sldId="256"/>
            <ac:picMk id="9" creationId="{D7CB6D4A-5759-84E2-697C-5D4BB5A08C4C}"/>
          </ac:picMkLst>
        </pc:picChg>
      </pc:sldChg>
      <pc:sldChg chg="addSp delSp modSp new mod">
        <pc:chgData name="Vincenzo Mauro Cannizzo" userId="f92e2bfe9a552b74" providerId="LiveId" clId="{B0DA3E06-A646-4DE5-AE43-1E5F03BDB6E2}" dt="2024-01-04T17:43:20.157" v="1111" actId="1038"/>
        <pc:sldMkLst>
          <pc:docMk/>
          <pc:sldMk cId="1420269495" sldId="257"/>
        </pc:sldMkLst>
        <pc:spChg chg="mod">
          <ac:chgData name="Vincenzo Mauro Cannizzo" userId="f92e2bfe9a552b74" providerId="LiveId" clId="{B0DA3E06-A646-4DE5-AE43-1E5F03BDB6E2}" dt="2024-01-04T16:41:37.446" v="547" actId="20577"/>
          <ac:spMkLst>
            <pc:docMk/>
            <pc:sldMk cId="1420269495" sldId="257"/>
            <ac:spMk id="2" creationId="{71ACADFA-425E-A934-C644-AA5BB7D8A7AD}"/>
          </ac:spMkLst>
        </pc:spChg>
        <pc:spChg chg="del">
          <ac:chgData name="Vincenzo Mauro Cannizzo" userId="f92e2bfe9a552b74" providerId="LiveId" clId="{B0DA3E06-A646-4DE5-AE43-1E5F03BDB6E2}" dt="2024-01-04T16:41:10.594" v="521" actId="22"/>
          <ac:spMkLst>
            <pc:docMk/>
            <pc:sldMk cId="1420269495" sldId="257"/>
            <ac:spMk id="3" creationId="{FBFA61C0-5552-53DC-4615-691C0CB555EB}"/>
          </ac:spMkLst>
        </pc:spChg>
        <pc:picChg chg="add mod ord">
          <ac:chgData name="Vincenzo Mauro Cannizzo" userId="f92e2bfe9a552b74" providerId="LiveId" clId="{B0DA3E06-A646-4DE5-AE43-1E5F03BDB6E2}" dt="2024-01-04T16:41:27.388" v="535" actId="1036"/>
          <ac:picMkLst>
            <pc:docMk/>
            <pc:sldMk cId="1420269495" sldId="257"/>
            <ac:picMk id="5" creationId="{7E9C81F3-3D20-7E4F-7C78-859DB19C3362}"/>
          </ac:picMkLst>
        </pc:picChg>
        <pc:picChg chg="add mod">
          <ac:chgData name="Vincenzo Mauro Cannizzo" userId="f92e2bfe9a552b74" providerId="LiveId" clId="{B0DA3E06-A646-4DE5-AE43-1E5F03BDB6E2}" dt="2024-01-04T17:43:20.157" v="1111" actId="1038"/>
          <ac:picMkLst>
            <pc:docMk/>
            <pc:sldMk cId="1420269495" sldId="257"/>
            <ac:picMk id="6" creationId="{5312E7B8-CB85-1151-76AC-86BAE0AD6748}"/>
          </ac:picMkLst>
        </pc:picChg>
      </pc:sldChg>
      <pc:sldChg chg="addSp delSp modSp new mod">
        <pc:chgData name="Vincenzo Mauro Cannizzo" userId="f92e2bfe9a552b74" providerId="LiveId" clId="{B0DA3E06-A646-4DE5-AE43-1E5F03BDB6E2}" dt="2024-01-04T16:43:40.624" v="566" actId="20577"/>
        <pc:sldMkLst>
          <pc:docMk/>
          <pc:sldMk cId="1805622299" sldId="258"/>
        </pc:sldMkLst>
        <pc:spChg chg="mod">
          <ac:chgData name="Vincenzo Mauro Cannizzo" userId="f92e2bfe9a552b74" providerId="LiveId" clId="{B0DA3E06-A646-4DE5-AE43-1E5F03BDB6E2}" dt="2024-01-04T16:43:40.624" v="566" actId="20577"/>
          <ac:spMkLst>
            <pc:docMk/>
            <pc:sldMk cId="1805622299" sldId="258"/>
            <ac:spMk id="2" creationId="{F9C4D5E7-56A7-45F9-717E-18323DAD323A}"/>
          </ac:spMkLst>
        </pc:spChg>
        <pc:spChg chg="del">
          <ac:chgData name="Vincenzo Mauro Cannizzo" userId="f92e2bfe9a552b74" providerId="LiveId" clId="{B0DA3E06-A646-4DE5-AE43-1E5F03BDB6E2}" dt="2024-01-04T16:43:08.341" v="549" actId="22"/>
          <ac:spMkLst>
            <pc:docMk/>
            <pc:sldMk cId="1805622299" sldId="258"/>
            <ac:spMk id="3" creationId="{34F3C326-47AB-9F0E-4B4A-DA9D0F36A0E2}"/>
          </ac:spMkLst>
        </pc:spChg>
        <pc:picChg chg="add mod ord">
          <ac:chgData name="Vincenzo Mauro Cannizzo" userId="f92e2bfe9a552b74" providerId="LiveId" clId="{B0DA3E06-A646-4DE5-AE43-1E5F03BDB6E2}" dt="2024-01-04T16:43:31.982" v="553" actId="14100"/>
          <ac:picMkLst>
            <pc:docMk/>
            <pc:sldMk cId="1805622299" sldId="258"/>
            <ac:picMk id="5" creationId="{5A78E622-5680-5D51-5589-022C2201C317}"/>
          </ac:picMkLst>
        </pc:picChg>
      </pc:sldChg>
      <pc:sldChg chg="addSp delSp modSp new mod modAnim">
        <pc:chgData name="Vincenzo Mauro Cannizzo" userId="f92e2bfe9a552b74" providerId="LiveId" clId="{B0DA3E06-A646-4DE5-AE43-1E5F03BDB6E2}" dt="2024-01-04T17:43:34.040" v="1112"/>
        <pc:sldMkLst>
          <pc:docMk/>
          <pc:sldMk cId="3178059536" sldId="259"/>
        </pc:sldMkLst>
        <pc:spChg chg="mod">
          <ac:chgData name="Vincenzo Mauro Cannizzo" userId="f92e2bfe9a552b74" providerId="LiveId" clId="{B0DA3E06-A646-4DE5-AE43-1E5F03BDB6E2}" dt="2024-01-04T16:44:21.902" v="576" actId="20577"/>
          <ac:spMkLst>
            <pc:docMk/>
            <pc:sldMk cId="3178059536" sldId="259"/>
            <ac:spMk id="2" creationId="{3EDFBF32-24C1-45C7-4E21-09EAA128F2BF}"/>
          </ac:spMkLst>
        </pc:spChg>
        <pc:spChg chg="del">
          <ac:chgData name="Vincenzo Mauro Cannizzo" userId="f92e2bfe9a552b74" providerId="LiveId" clId="{B0DA3E06-A646-4DE5-AE43-1E5F03BDB6E2}" dt="2024-01-04T16:45:07.261" v="577" actId="22"/>
          <ac:spMkLst>
            <pc:docMk/>
            <pc:sldMk cId="3178059536" sldId="259"/>
            <ac:spMk id="3" creationId="{177AF847-CE76-D0B0-E956-66E48286D20D}"/>
          </ac:spMkLst>
        </pc:spChg>
        <pc:picChg chg="add mod ord">
          <ac:chgData name="Vincenzo Mauro Cannizzo" userId="f92e2bfe9a552b74" providerId="LiveId" clId="{B0DA3E06-A646-4DE5-AE43-1E5F03BDB6E2}" dt="2024-01-04T17:02:26.499" v="581" actId="1076"/>
          <ac:picMkLst>
            <pc:docMk/>
            <pc:sldMk cId="3178059536" sldId="259"/>
            <ac:picMk id="5" creationId="{8E474655-0CA4-3E96-FCE2-15D0297AE95D}"/>
          </ac:picMkLst>
        </pc:picChg>
        <pc:picChg chg="add mod">
          <ac:chgData name="Vincenzo Mauro Cannizzo" userId="f92e2bfe9a552b74" providerId="LiveId" clId="{B0DA3E06-A646-4DE5-AE43-1E5F03BDB6E2}" dt="2024-01-04T17:04:01.706" v="587" actId="1076"/>
          <ac:picMkLst>
            <pc:docMk/>
            <pc:sldMk cId="3178059536" sldId="259"/>
            <ac:picMk id="6" creationId="{0B51E732-FFD9-3094-5C3E-09E6F97EE121}"/>
          </ac:picMkLst>
        </pc:picChg>
        <pc:picChg chg="add mod">
          <ac:chgData name="Vincenzo Mauro Cannizzo" userId="f92e2bfe9a552b74" providerId="LiveId" clId="{B0DA3E06-A646-4DE5-AE43-1E5F03BDB6E2}" dt="2024-01-04T17:43:34.040" v="1112"/>
          <ac:picMkLst>
            <pc:docMk/>
            <pc:sldMk cId="3178059536" sldId="259"/>
            <ac:picMk id="7" creationId="{9B123E85-1046-D216-0ADA-1F4C6A5CCCE4}"/>
          </ac:picMkLst>
        </pc:picChg>
      </pc:sldChg>
      <pc:sldChg chg="addSp delSp modSp new mod">
        <pc:chgData name="Vincenzo Mauro Cannizzo" userId="f92e2bfe9a552b74" providerId="LiveId" clId="{B0DA3E06-A646-4DE5-AE43-1E5F03BDB6E2}" dt="2024-01-17T13:58:09.244" v="2667" actId="14100"/>
        <pc:sldMkLst>
          <pc:docMk/>
          <pc:sldMk cId="1393589896" sldId="260"/>
        </pc:sldMkLst>
        <pc:spChg chg="mod">
          <ac:chgData name="Vincenzo Mauro Cannizzo" userId="f92e2bfe9a552b74" providerId="LiveId" clId="{B0DA3E06-A646-4DE5-AE43-1E5F03BDB6E2}" dt="2024-01-04T17:41:11.559" v="1090" actId="113"/>
          <ac:spMkLst>
            <pc:docMk/>
            <pc:sldMk cId="1393589896" sldId="260"/>
            <ac:spMk id="2" creationId="{106C05AC-2A2F-7B62-A357-7FD079F19FD0}"/>
          </ac:spMkLst>
        </pc:spChg>
        <pc:spChg chg="del">
          <ac:chgData name="Vincenzo Mauro Cannizzo" userId="f92e2bfe9a552b74" providerId="LiveId" clId="{B0DA3E06-A646-4DE5-AE43-1E5F03BDB6E2}" dt="2024-01-04T17:27:55.082" v="589" actId="22"/>
          <ac:spMkLst>
            <pc:docMk/>
            <pc:sldMk cId="1393589896" sldId="260"/>
            <ac:spMk id="3" creationId="{84278754-2730-7C05-767C-A09D47F655C9}"/>
          </ac:spMkLst>
        </pc:spChg>
        <pc:spChg chg="add mod">
          <ac:chgData name="Vincenzo Mauro Cannizzo" userId="f92e2bfe9a552b74" providerId="LiveId" clId="{B0DA3E06-A646-4DE5-AE43-1E5F03BDB6E2}" dt="2024-01-17T13:58:09.244" v="2667" actId="14100"/>
          <ac:spMkLst>
            <pc:docMk/>
            <pc:sldMk cId="1393589896" sldId="260"/>
            <ac:spMk id="6" creationId="{36120106-FEB0-BE67-ECEF-5849D9D9A1AC}"/>
          </ac:spMkLst>
        </pc:spChg>
        <pc:spChg chg="add del mod">
          <ac:chgData name="Vincenzo Mauro Cannizzo" userId="f92e2bfe9a552b74" providerId="LiveId" clId="{B0DA3E06-A646-4DE5-AE43-1E5F03BDB6E2}" dt="2024-01-04T17:39:56.699" v="1075" actId="478"/>
          <ac:spMkLst>
            <pc:docMk/>
            <pc:sldMk cId="1393589896" sldId="260"/>
            <ac:spMk id="8" creationId="{FAD6D6AC-8B1E-5256-EB5C-110973E52061}"/>
          </ac:spMkLst>
        </pc:spChg>
        <pc:picChg chg="add del mod ord">
          <ac:chgData name="Vincenzo Mauro Cannizzo" userId="f92e2bfe9a552b74" providerId="LiveId" clId="{B0DA3E06-A646-4DE5-AE43-1E5F03BDB6E2}" dt="2024-01-04T17:39:37.545" v="1072" actId="478"/>
          <ac:picMkLst>
            <pc:docMk/>
            <pc:sldMk cId="1393589896" sldId="260"/>
            <ac:picMk id="5" creationId="{8397B182-5403-8418-FAAC-EAA95EFF5F51}"/>
          </ac:picMkLst>
        </pc:picChg>
        <pc:picChg chg="add mod">
          <ac:chgData name="Vincenzo Mauro Cannizzo" userId="f92e2bfe9a552b74" providerId="LiveId" clId="{B0DA3E06-A646-4DE5-AE43-1E5F03BDB6E2}" dt="2024-01-04T17:43:40.047" v="1113"/>
          <ac:picMkLst>
            <pc:docMk/>
            <pc:sldMk cId="1393589896" sldId="260"/>
            <ac:picMk id="9" creationId="{DE170D58-0C58-17FB-AC0E-991F19965A52}"/>
          </ac:picMkLst>
        </pc:picChg>
      </pc:sldChg>
      <pc:sldChg chg="addSp delSp modSp new mod modNotesTx">
        <pc:chgData name="Vincenzo Mauro Cannizzo" userId="f92e2bfe9a552b74" providerId="LiveId" clId="{B0DA3E06-A646-4DE5-AE43-1E5F03BDB6E2}" dt="2024-01-17T13:59:45.093" v="2668" actId="115"/>
        <pc:sldMkLst>
          <pc:docMk/>
          <pc:sldMk cId="2307497178" sldId="261"/>
        </pc:sldMkLst>
        <pc:spChg chg="del">
          <ac:chgData name="Vincenzo Mauro Cannizzo" userId="f92e2bfe9a552b74" providerId="LiveId" clId="{B0DA3E06-A646-4DE5-AE43-1E5F03BDB6E2}" dt="2024-01-04T17:40:54.153" v="1081"/>
          <ac:spMkLst>
            <pc:docMk/>
            <pc:sldMk cId="2307497178" sldId="261"/>
            <ac:spMk id="2" creationId="{6D1FFE6E-EC19-F6E1-367C-F26DFB38A9A9}"/>
          </ac:spMkLst>
        </pc:spChg>
        <pc:spChg chg="mod">
          <ac:chgData name="Vincenzo Mauro Cannizzo" userId="f92e2bfe9a552b74" providerId="LiveId" clId="{B0DA3E06-A646-4DE5-AE43-1E5F03BDB6E2}" dt="2024-01-04T17:55:34.540" v="1607" actId="20577"/>
          <ac:spMkLst>
            <pc:docMk/>
            <pc:sldMk cId="2307497178" sldId="261"/>
            <ac:spMk id="3" creationId="{8A6CC2D0-C03A-259E-D2D9-40A1F8B7E5F4}"/>
          </ac:spMkLst>
        </pc:spChg>
        <pc:spChg chg="add mod">
          <ac:chgData name="Vincenzo Mauro Cannizzo" userId="f92e2bfe9a552b74" providerId="LiveId" clId="{B0DA3E06-A646-4DE5-AE43-1E5F03BDB6E2}" dt="2024-01-05T06:42:02.983" v="2039" actId="113"/>
          <ac:spMkLst>
            <pc:docMk/>
            <pc:sldMk cId="2307497178" sldId="261"/>
            <ac:spMk id="4" creationId="{AB5BC1EC-E731-5ABF-CE0D-EA259DA8E4AA}"/>
          </ac:spMkLst>
        </pc:spChg>
        <pc:picChg chg="add mod">
          <ac:chgData name="Vincenzo Mauro Cannizzo" userId="f92e2bfe9a552b74" providerId="LiveId" clId="{B0DA3E06-A646-4DE5-AE43-1E5F03BDB6E2}" dt="2024-01-04T17:54:51.468" v="1606" actId="14100"/>
          <ac:picMkLst>
            <pc:docMk/>
            <pc:sldMk cId="2307497178" sldId="261"/>
            <ac:picMk id="6" creationId="{23AE5219-D515-8758-E23F-C06227C48667}"/>
          </ac:picMkLst>
        </pc:picChg>
        <pc:picChg chg="add mod">
          <ac:chgData name="Vincenzo Mauro Cannizzo" userId="f92e2bfe9a552b74" providerId="LiveId" clId="{B0DA3E06-A646-4DE5-AE43-1E5F03BDB6E2}" dt="2024-01-04T17:43:44.449" v="1114"/>
          <ac:picMkLst>
            <pc:docMk/>
            <pc:sldMk cId="2307497178" sldId="261"/>
            <ac:picMk id="7" creationId="{08469D96-C283-52EC-E051-F9C344F44E4E}"/>
          </ac:picMkLst>
        </pc:picChg>
        <pc:picChg chg="add del mod">
          <ac:chgData name="Vincenzo Mauro Cannizzo" userId="f92e2bfe9a552b74" providerId="LiveId" clId="{B0DA3E06-A646-4DE5-AE43-1E5F03BDB6E2}" dt="2024-01-04T17:46:17.073" v="1375" actId="478"/>
          <ac:picMkLst>
            <pc:docMk/>
            <pc:sldMk cId="2307497178" sldId="261"/>
            <ac:picMk id="9" creationId="{6B322EF1-C210-E8D1-6E82-AF61216CA4CD}"/>
          </ac:picMkLst>
        </pc:picChg>
        <pc:picChg chg="add mod">
          <ac:chgData name="Vincenzo Mauro Cannizzo" userId="f92e2bfe9a552b74" providerId="LiveId" clId="{B0DA3E06-A646-4DE5-AE43-1E5F03BDB6E2}" dt="2024-01-04T17:57:24.491" v="1621" actId="1076"/>
          <ac:picMkLst>
            <pc:docMk/>
            <pc:sldMk cId="2307497178" sldId="261"/>
            <ac:picMk id="11" creationId="{972B16BD-0A02-26A0-8D54-CBCA65E80C68}"/>
          </ac:picMkLst>
        </pc:picChg>
      </pc:sldChg>
      <pc:sldChg chg="addSp delSp modSp new mod modNotesTx">
        <pc:chgData name="Vincenzo Mauro Cannizzo" userId="f92e2bfe9a552b74" providerId="LiveId" clId="{B0DA3E06-A646-4DE5-AE43-1E5F03BDB6E2}" dt="2024-02-11T15:39:14.026" v="2747" actId="14100"/>
        <pc:sldMkLst>
          <pc:docMk/>
          <pc:sldMk cId="358729932" sldId="262"/>
        </pc:sldMkLst>
        <pc:spChg chg="mod">
          <ac:chgData name="Vincenzo Mauro Cannizzo" userId="f92e2bfe9a552b74" providerId="LiveId" clId="{B0DA3E06-A646-4DE5-AE43-1E5F03BDB6E2}" dt="2024-02-01T18:11:27.769" v="2738" actId="20577"/>
          <ac:spMkLst>
            <pc:docMk/>
            <pc:sldMk cId="358729932" sldId="262"/>
            <ac:spMk id="2" creationId="{BFAE3EAC-9F31-4003-51D0-D9C8E9914816}"/>
          </ac:spMkLst>
        </pc:spChg>
        <pc:spChg chg="del">
          <ac:chgData name="Vincenzo Mauro Cannizzo" userId="f92e2bfe9a552b74" providerId="LiveId" clId="{B0DA3E06-A646-4DE5-AE43-1E5F03BDB6E2}" dt="2024-01-04T18:02:40.712" v="1641" actId="22"/>
          <ac:spMkLst>
            <pc:docMk/>
            <pc:sldMk cId="358729932" sldId="262"/>
            <ac:spMk id="3" creationId="{AF3222AE-5EE9-C468-5B66-A81F1ED22288}"/>
          </ac:spMkLst>
        </pc:spChg>
        <pc:spChg chg="add del mod">
          <ac:chgData name="Vincenzo Mauro Cannizzo" userId="f92e2bfe9a552b74" providerId="LiveId" clId="{B0DA3E06-A646-4DE5-AE43-1E5F03BDB6E2}" dt="2024-02-01T18:12:21.221" v="2744" actId="478"/>
          <ac:spMkLst>
            <pc:docMk/>
            <pc:sldMk cId="358729932" sldId="262"/>
            <ac:spMk id="12" creationId="{071AF358-FDEA-CA69-E2FA-1B11B808D077}"/>
          </ac:spMkLst>
        </pc:spChg>
        <pc:picChg chg="add del mod">
          <ac:chgData name="Vincenzo Mauro Cannizzo" userId="f92e2bfe9a552b74" providerId="LiveId" clId="{B0DA3E06-A646-4DE5-AE43-1E5F03BDB6E2}" dt="2024-02-01T18:09:16.677" v="2702" actId="478"/>
          <ac:picMkLst>
            <pc:docMk/>
            <pc:sldMk cId="358729932" sldId="262"/>
            <ac:picMk id="4" creationId="{DAC3A315-1B04-FBA4-B9D2-F52F7B91C9B3}"/>
          </ac:picMkLst>
        </pc:picChg>
        <pc:picChg chg="add del mod ord">
          <ac:chgData name="Vincenzo Mauro Cannizzo" userId="f92e2bfe9a552b74" providerId="LiveId" clId="{B0DA3E06-A646-4DE5-AE43-1E5F03BDB6E2}" dt="2024-02-01T18:12:16.056" v="2743" actId="478"/>
          <ac:picMkLst>
            <pc:docMk/>
            <pc:sldMk cId="358729932" sldId="262"/>
            <ac:picMk id="5" creationId="{0C8A3783-A551-B6CE-F13A-8C22CDA5E224}"/>
          </ac:picMkLst>
        </pc:picChg>
        <pc:picChg chg="add mod">
          <ac:chgData name="Vincenzo Mauro Cannizzo" userId="f92e2bfe9a552b74" providerId="LiveId" clId="{B0DA3E06-A646-4DE5-AE43-1E5F03BDB6E2}" dt="2024-01-04T18:04:17.649" v="1664" actId="1076"/>
          <ac:picMkLst>
            <pc:docMk/>
            <pc:sldMk cId="358729932" sldId="262"/>
            <ac:picMk id="7" creationId="{0B99D26E-560A-2131-4C30-FB84B1005620}"/>
          </ac:picMkLst>
        </pc:picChg>
        <pc:picChg chg="add del mod">
          <ac:chgData name="Vincenzo Mauro Cannizzo" userId="f92e2bfe9a552b74" providerId="LiveId" clId="{B0DA3E06-A646-4DE5-AE43-1E5F03BDB6E2}" dt="2024-02-01T18:10:12.356" v="2706" actId="478"/>
          <ac:picMkLst>
            <pc:docMk/>
            <pc:sldMk cId="358729932" sldId="262"/>
            <ac:picMk id="8" creationId="{F697489B-3B82-3CD9-33CC-5F68E45653A0}"/>
          </ac:picMkLst>
        </pc:picChg>
        <pc:picChg chg="add mod modCrop">
          <ac:chgData name="Vincenzo Mauro Cannizzo" userId="f92e2bfe9a552b74" providerId="LiveId" clId="{B0DA3E06-A646-4DE5-AE43-1E5F03BDB6E2}" dt="2024-02-11T15:39:14.026" v="2747" actId="14100"/>
          <ac:picMkLst>
            <pc:docMk/>
            <pc:sldMk cId="358729932" sldId="262"/>
            <ac:picMk id="10" creationId="{4C26AD56-2849-A6F6-194A-9220C555BB3C}"/>
          </ac:picMkLst>
        </pc:picChg>
      </pc:sldChg>
      <pc:sldChg chg="addSp delSp modSp new mod modNotesTx">
        <pc:chgData name="Vincenzo Mauro Cannizzo" userId="f92e2bfe9a552b74" providerId="LiveId" clId="{B0DA3E06-A646-4DE5-AE43-1E5F03BDB6E2}" dt="2024-01-17T14:02:06.635" v="2670" actId="1076"/>
        <pc:sldMkLst>
          <pc:docMk/>
          <pc:sldMk cId="4008357443" sldId="263"/>
        </pc:sldMkLst>
        <pc:spChg chg="mod">
          <ac:chgData name="Vincenzo Mauro Cannizzo" userId="f92e2bfe9a552b74" providerId="LiveId" clId="{B0DA3E06-A646-4DE5-AE43-1E5F03BDB6E2}" dt="2024-01-04T18:08:01.112" v="1779" actId="20577"/>
          <ac:spMkLst>
            <pc:docMk/>
            <pc:sldMk cId="4008357443" sldId="263"/>
            <ac:spMk id="2" creationId="{665D954F-997A-B27B-2E05-D9963B2BE5EB}"/>
          </ac:spMkLst>
        </pc:spChg>
        <pc:spChg chg="del">
          <ac:chgData name="Vincenzo Mauro Cannizzo" userId="f92e2bfe9a552b74" providerId="LiveId" clId="{B0DA3E06-A646-4DE5-AE43-1E5F03BDB6E2}" dt="2024-01-04T18:09:07.805" v="1780" actId="22"/>
          <ac:spMkLst>
            <pc:docMk/>
            <pc:sldMk cId="4008357443" sldId="263"/>
            <ac:spMk id="3" creationId="{8DFE72D5-5205-2E18-C440-58BDDED5A08F}"/>
          </ac:spMkLst>
        </pc:spChg>
        <pc:spChg chg="add mod">
          <ac:chgData name="Vincenzo Mauro Cannizzo" userId="f92e2bfe9a552b74" providerId="LiveId" clId="{B0DA3E06-A646-4DE5-AE43-1E5F03BDB6E2}" dt="2024-01-04T18:29:06.267" v="1990" actId="207"/>
          <ac:spMkLst>
            <pc:docMk/>
            <pc:sldMk cId="4008357443" sldId="263"/>
            <ac:spMk id="8" creationId="{06BCFB35-9770-821A-A51B-71084D1E28FF}"/>
          </ac:spMkLst>
        </pc:spChg>
        <pc:spChg chg="add mod">
          <ac:chgData name="Vincenzo Mauro Cannizzo" userId="f92e2bfe9a552b74" providerId="LiveId" clId="{B0DA3E06-A646-4DE5-AE43-1E5F03BDB6E2}" dt="2024-01-04T18:29:12.505" v="1992" actId="207"/>
          <ac:spMkLst>
            <pc:docMk/>
            <pc:sldMk cId="4008357443" sldId="263"/>
            <ac:spMk id="9" creationId="{855D90A2-21E1-8B79-FB5E-0D43C9EE6295}"/>
          </ac:spMkLst>
        </pc:spChg>
        <pc:picChg chg="add mod">
          <ac:chgData name="Vincenzo Mauro Cannizzo" userId="f92e2bfe9a552b74" providerId="LiveId" clId="{B0DA3E06-A646-4DE5-AE43-1E5F03BDB6E2}" dt="2024-01-05T09:36:28.409" v="2624"/>
          <ac:picMkLst>
            <pc:docMk/>
            <pc:sldMk cId="4008357443" sldId="263"/>
            <ac:picMk id="3" creationId="{4307E31F-5A77-67FB-4A14-C8DE32D0D1EB}"/>
          </ac:picMkLst>
        </pc:picChg>
        <pc:picChg chg="add mod ord">
          <ac:chgData name="Vincenzo Mauro Cannizzo" userId="f92e2bfe9a552b74" providerId="LiveId" clId="{B0DA3E06-A646-4DE5-AE43-1E5F03BDB6E2}" dt="2024-01-17T14:02:06.635" v="2670" actId="1076"/>
          <ac:picMkLst>
            <pc:docMk/>
            <pc:sldMk cId="4008357443" sldId="263"/>
            <ac:picMk id="5" creationId="{DBDF4420-C1BC-1D2D-16AD-D494E4725702}"/>
          </ac:picMkLst>
        </pc:picChg>
        <pc:picChg chg="add mod">
          <ac:chgData name="Vincenzo Mauro Cannizzo" userId="f92e2bfe9a552b74" providerId="LiveId" clId="{B0DA3E06-A646-4DE5-AE43-1E5F03BDB6E2}" dt="2024-01-04T18:27:27.271" v="1928" actId="1076"/>
          <ac:picMkLst>
            <pc:docMk/>
            <pc:sldMk cId="4008357443" sldId="263"/>
            <ac:picMk id="7" creationId="{4D8418EF-4E01-92D3-CA92-29C960C72139}"/>
          </ac:picMkLst>
        </pc:picChg>
      </pc:sldChg>
      <pc:sldChg chg="addSp delSp modSp new mod">
        <pc:chgData name="Vincenzo Mauro Cannizzo" userId="f92e2bfe9a552b74" providerId="LiveId" clId="{B0DA3E06-A646-4DE5-AE43-1E5F03BDB6E2}" dt="2024-01-05T09:36:33.147" v="2625"/>
        <pc:sldMkLst>
          <pc:docMk/>
          <pc:sldMk cId="3747826416" sldId="264"/>
        </pc:sldMkLst>
        <pc:spChg chg="mod">
          <ac:chgData name="Vincenzo Mauro Cannizzo" userId="f92e2bfe9a552b74" providerId="LiveId" clId="{B0DA3E06-A646-4DE5-AE43-1E5F03BDB6E2}" dt="2024-01-04T18:32:58.101" v="2027" actId="20577"/>
          <ac:spMkLst>
            <pc:docMk/>
            <pc:sldMk cId="3747826416" sldId="264"/>
            <ac:spMk id="2" creationId="{13D2429A-B33E-F904-5365-5C872778EF7E}"/>
          </ac:spMkLst>
        </pc:spChg>
        <pc:spChg chg="del">
          <ac:chgData name="Vincenzo Mauro Cannizzo" userId="f92e2bfe9a552b74" providerId="LiveId" clId="{B0DA3E06-A646-4DE5-AE43-1E5F03BDB6E2}" dt="2024-01-04T18:32:37.096" v="1994" actId="22"/>
          <ac:spMkLst>
            <pc:docMk/>
            <pc:sldMk cId="3747826416" sldId="264"/>
            <ac:spMk id="3" creationId="{E0FF0EE6-9FB4-696A-206C-72EA4091539F}"/>
          </ac:spMkLst>
        </pc:spChg>
        <pc:picChg chg="add mod">
          <ac:chgData name="Vincenzo Mauro Cannizzo" userId="f92e2bfe9a552b74" providerId="LiveId" clId="{B0DA3E06-A646-4DE5-AE43-1E5F03BDB6E2}" dt="2024-01-05T09:36:33.147" v="2625"/>
          <ac:picMkLst>
            <pc:docMk/>
            <pc:sldMk cId="3747826416" sldId="264"/>
            <ac:picMk id="3" creationId="{309CD067-BFE4-F0C6-2765-24CC32ADDF72}"/>
          </ac:picMkLst>
        </pc:picChg>
        <pc:picChg chg="add mod ord">
          <ac:chgData name="Vincenzo Mauro Cannizzo" userId="f92e2bfe9a552b74" providerId="LiveId" clId="{B0DA3E06-A646-4DE5-AE43-1E5F03BDB6E2}" dt="2024-01-04T18:33:08.331" v="2029" actId="14100"/>
          <ac:picMkLst>
            <pc:docMk/>
            <pc:sldMk cId="3747826416" sldId="264"/>
            <ac:picMk id="5" creationId="{F2AD5F8B-A29D-9D2B-39E4-0E20AC247596}"/>
          </ac:picMkLst>
        </pc:picChg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2560292826" sldId="265"/>
        </pc:sldMkLst>
      </pc:sldChg>
      <pc:sldChg chg="addSp delSp modSp new mod modNotesTx">
        <pc:chgData name="Vincenzo Mauro Cannizzo" userId="f92e2bfe9a552b74" providerId="LiveId" clId="{B0DA3E06-A646-4DE5-AE43-1E5F03BDB6E2}" dt="2024-01-15T20:04:30.476" v="2638"/>
        <pc:sldMkLst>
          <pc:docMk/>
          <pc:sldMk cId="2965752287" sldId="265"/>
        </pc:sldMkLst>
        <pc:spChg chg="mod">
          <ac:chgData name="Vincenzo Mauro Cannizzo" userId="f92e2bfe9a552b74" providerId="LiveId" clId="{B0DA3E06-A646-4DE5-AE43-1E5F03BDB6E2}" dt="2024-01-05T06:44:56.573" v="2064" actId="20577"/>
          <ac:spMkLst>
            <pc:docMk/>
            <pc:sldMk cId="2965752287" sldId="265"/>
            <ac:spMk id="2" creationId="{A29FF2C7-5F6C-4DEA-2A15-0B03D0E5D14C}"/>
          </ac:spMkLst>
        </pc:spChg>
        <pc:spChg chg="del">
          <ac:chgData name="Vincenzo Mauro Cannizzo" userId="f92e2bfe9a552b74" providerId="LiveId" clId="{B0DA3E06-A646-4DE5-AE43-1E5F03BDB6E2}" dt="2024-01-05T06:44:41.027" v="2041" actId="22"/>
          <ac:spMkLst>
            <pc:docMk/>
            <pc:sldMk cId="2965752287" sldId="265"/>
            <ac:spMk id="3" creationId="{7656A1FB-03CD-B7EB-6086-AAE049A21AAE}"/>
          </ac:spMkLst>
        </pc:spChg>
        <pc:spChg chg="add del mod">
          <ac:chgData name="Vincenzo Mauro Cannizzo" userId="f92e2bfe9a552b74" providerId="LiveId" clId="{B0DA3E06-A646-4DE5-AE43-1E5F03BDB6E2}" dt="2024-01-15T19:53:15.503" v="2633" actId="478"/>
          <ac:spMkLst>
            <pc:docMk/>
            <pc:sldMk cId="2965752287" sldId="265"/>
            <ac:spMk id="6" creationId="{2EFB0297-131C-3235-D689-54DA96470095}"/>
          </ac:spMkLst>
        </pc:spChg>
        <pc:picChg chg="add mod">
          <ac:chgData name="Vincenzo Mauro Cannizzo" userId="f92e2bfe9a552b74" providerId="LiveId" clId="{B0DA3E06-A646-4DE5-AE43-1E5F03BDB6E2}" dt="2024-01-05T09:38:23.289" v="2626"/>
          <ac:picMkLst>
            <pc:docMk/>
            <pc:sldMk cId="2965752287" sldId="265"/>
            <ac:picMk id="3" creationId="{72FAD77F-9363-DA26-1259-2202C658C0C0}"/>
          </ac:picMkLst>
        </pc:picChg>
        <pc:picChg chg="add mod ord">
          <ac:chgData name="Vincenzo Mauro Cannizzo" userId="f92e2bfe9a552b74" providerId="LiveId" clId="{B0DA3E06-A646-4DE5-AE43-1E5F03BDB6E2}" dt="2024-01-05T06:46:01.505" v="2070" actId="14100"/>
          <ac:picMkLst>
            <pc:docMk/>
            <pc:sldMk cId="2965752287" sldId="265"/>
            <ac:picMk id="5" creationId="{5CAEF268-F3AA-4923-2B74-6A9AA4751164}"/>
          </ac:picMkLst>
        </pc:picChg>
        <pc:picChg chg="add mod">
          <ac:chgData name="Vincenzo Mauro Cannizzo" userId="f92e2bfe9a552b74" providerId="LiveId" clId="{B0DA3E06-A646-4DE5-AE43-1E5F03BDB6E2}" dt="2024-01-15T20:03:56.093" v="2637" actId="3626"/>
          <ac:picMkLst>
            <pc:docMk/>
            <pc:sldMk cId="2965752287" sldId="265"/>
            <ac:picMk id="7" creationId="{973EEA17-EDAB-23A6-8910-4FA88226D29A}"/>
          </ac:picMkLst>
        </pc:picChg>
        <pc:picChg chg="add mod">
          <ac:chgData name="Vincenzo Mauro Cannizzo" userId="f92e2bfe9a552b74" providerId="LiveId" clId="{B0DA3E06-A646-4DE5-AE43-1E5F03BDB6E2}" dt="2024-01-15T20:04:30.476" v="2638"/>
          <ac:picMkLst>
            <pc:docMk/>
            <pc:sldMk cId="2965752287" sldId="265"/>
            <ac:picMk id="9" creationId="{2E20B33E-9D94-430C-8106-A874875C623A}"/>
          </ac:picMkLst>
        </pc:picChg>
      </pc:sldChg>
      <pc:sldChg chg="addSp delSp modSp new mod">
        <pc:chgData name="Vincenzo Mauro Cannizzo" userId="f92e2bfe9a552b74" providerId="LiveId" clId="{B0DA3E06-A646-4DE5-AE43-1E5F03BDB6E2}" dt="2024-01-17T14:07:22.300" v="2699" actId="20577"/>
        <pc:sldMkLst>
          <pc:docMk/>
          <pc:sldMk cId="2032731987" sldId="266"/>
        </pc:sldMkLst>
        <pc:spChg chg="mod">
          <ac:chgData name="Vincenzo Mauro Cannizzo" userId="f92e2bfe9a552b74" providerId="LiveId" clId="{B0DA3E06-A646-4DE5-AE43-1E5F03BDB6E2}" dt="2024-01-05T09:35:10.916" v="2614" actId="20577"/>
          <ac:spMkLst>
            <pc:docMk/>
            <pc:sldMk cId="2032731987" sldId="266"/>
            <ac:spMk id="2" creationId="{777F2D4A-9759-B2FD-C6B6-80A22F4B0D34}"/>
          </ac:spMkLst>
        </pc:spChg>
        <pc:spChg chg="mod">
          <ac:chgData name="Vincenzo Mauro Cannizzo" userId="f92e2bfe9a552b74" providerId="LiveId" clId="{B0DA3E06-A646-4DE5-AE43-1E5F03BDB6E2}" dt="2024-01-17T14:07:22.300" v="2699" actId="20577"/>
          <ac:spMkLst>
            <pc:docMk/>
            <pc:sldMk cId="2032731987" sldId="266"/>
            <ac:spMk id="3" creationId="{1F5220DA-DA16-C307-03A2-A18B0443227B}"/>
          </ac:spMkLst>
        </pc:spChg>
        <pc:picChg chg="add del mod">
          <ac:chgData name="Vincenzo Mauro Cannizzo" userId="f92e2bfe9a552b74" providerId="LiveId" clId="{B0DA3E06-A646-4DE5-AE43-1E5F03BDB6E2}" dt="2024-01-05T09:34:35.507" v="2562" actId="478"/>
          <ac:picMkLst>
            <pc:docMk/>
            <pc:sldMk cId="2032731987" sldId="266"/>
            <ac:picMk id="5" creationId="{5F3BE22E-7A8C-A244-916C-FB7CB0C6D7C3}"/>
          </ac:picMkLst>
        </pc:picChg>
        <pc:picChg chg="add mod">
          <ac:chgData name="Vincenzo Mauro Cannizzo" userId="f92e2bfe9a552b74" providerId="LiveId" clId="{B0DA3E06-A646-4DE5-AE43-1E5F03BDB6E2}" dt="2024-01-05T09:38:28.133" v="2627"/>
          <ac:picMkLst>
            <pc:docMk/>
            <pc:sldMk cId="2032731987" sldId="266"/>
            <ac:picMk id="6" creationId="{B12C1F4B-A00F-5761-06CD-7F5C63AC653A}"/>
          </ac:picMkLst>
        </pc:picChg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2141989672" sldId="266"/>
        </pc:sldMkLst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3596005532" sldId="267"/>
        </pc:sldMkLst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2303640574" sldId="268"/>
        </pc:sldMkLst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1598518839" sldId="269"/>
        </pc:sldMkLst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1103927465" sldId="270"/>
        </pc:sldMkLst>
      </pc:sldChg>
      <pc:sldChg chg="del">
        <pc:chgData name="Vincenzo Mauro Cannizzo" userId="f92e2bfe9a552b74" providerId="LiveId" clId="{B0DA3E06-A646-4DE5-AE43-1E5F03BDB6E2}" dt="2024-01-04T16:29:42.436" v="60" actId="47"/>
        <pc:sldMkLst>
          <pc:docMk/>
          <pc:sldMk cId="3820977030" sldId="2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Asia" TargetMode="External"/><Relationship Id="rId13" Type="http://schemas.openxmlformats.org/officeDocument/2006/relationships/hyperlink" Target="https://it.wikipedia.org/wiki/Biodiesel" TargetMode="External"/><Relationship Id="rId3" Type="http://schemas.openxmlformats.org/officeDocument/2006/relationships/hyperlink" Target="https://it.wikipedia.org/wiki/Arbusto" TargetMode="External"/><Relationship Id="rId7" Type="http://schemas.openxmlformats.org/officeDocument/2006/relationships/hyperlink" Target="https://it.wikipedia.org/wiki/Jatropha_curcas#cite_note-3" TargetMode="External"/><Relationship Id="rId12" Type="http://schemas.openxmlformats.org/officeDocument/2006/relationships/hyperlink" Target="https://it.wikipedia.org/wiki/Motore_diese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t.wikipedia.org/wiki/Tropico" TargetMode="External"/><Relationship Id="rId11" Type="http://schemas.openxmlformats.org/officeDocument/2006/relationships/hyperlink" Target="https://it.wikipedia.org/wiki/Olio_di_Jatropha" TargetMode="External"/><Relationship Id="rId5" Type="http://schemas.openxmlformats.org/officeDocument/2006/relationships/hyperlink" Target="https://it.wikipedia.org/wiki/Jatropha_curcas#cite_note-2" TargetMode="External"/><Relationship Id="rId10" Type="http://schemas.openxmlformats.org/officeDocument/2006/relationships/hyperlink" Target="https://it.wikipedia.org/wiki/Seme" TargetMode="External"/><Relationship Id="rId4" Type="http://schemas.openxmlformats.org/officeDocument/2006/relationships/hyperlink" Target="https://it.wikipedia.org/wiki/America_tropicale" TargetMode="External"/><Relationship Id="rId9" Type="http://schemas.openxmlformats.org/officeDocument/2006/relationships/hyperlink" Target="https://it.wikipedia.org/wiki/Afric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dirty="0"/>
              <a:t>I nuovi biocarburanti sono combustibili prodotti a partire </a:t>
            </a:r>
            <a:r>
              <a:rPr lang="it-IT" u="sng" dirty="0"/>
              <a:t>da biomasse</a:t>
            </a:r>
            <a:r>
              <a:rPr lang="it-IT" dirty="0"/>
              <a:t>, cioè da materiali di origine biologica provenienti dall’agricoltura e relative industrie connesse, dalla silvicoltura, dalla parte biodegradabile dei rifiuti industriali e urbani.</a:t>
            </a:r>
          </a:p>
          <a:p>
            <a:pPr marL="171450" indent="-171450">
              <a:buFontTx/>
              <a:buChar char="-"/>
            </a:pPr>
            <a:r>
              <a:rPr lang="it-IT" dirty="0"/>
              <a:t>Servono a </a:t>
            </a:r>
            <a:r>
              <a:rPr lang="it-IT" u="sng" dirty="0"/>
              <a:t>ridurre il consumo di carburanti fossili</a:t>
            </a:r>
            <a:r>
              <a:rPr lang="it-IT" dirty="0"/>
              <a:t>: a questo scopo in EU è diventato obbligatorio aggiungere una % di componenti originati da biomasse alla benzina ed al gasolio per autotrazione.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Per evitare tali contraddizioni oggi si producono preferibilmente biocarburanti «avanzati» che non richiedono la conversione di terreni agricoli destinati alla produzione di alimenti e realizzano un </a:t>
            </a:r>
            <a:r>
              <a:rPr lang="it-IT" u="sng" dirty="0"/>
              <a:t>maggior rispetto per l’ambiente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2017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biometano ottenuto può essere immesso in rete e/o essere utilizzato per autotrazione.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365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dirty="0"/>
              <a:t>BIO-OLIO</a:t>
            </a:r>
            <a:r>
              <a:rPr lang="it-IT" dirty="0"/>
              <a:t>: combustibile liquido per produzione energia;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666666"/>
                </a:solidFill>
                <a:effectLst/>
                <a:latin typeface="Amiko"/>
              </a:rPr>
              <a:t>BIO-CHAR</a:t>
            </a:r>
            <a:r>
              <a:rPr lang="it-IT" b="0" i="0" dirty="0">
                <a:solidFill>
                  <a:srgbClr val="666666"/>
                </a:solidFill>
                <a:effectLst/>
                <a:latin typeface="Amiko"/>
              </a:rPr>
              <a:t>: carbone vegetale che si ottiene dalla pirolisi di diversi tipi di biomassa vegetale. Di particolare interesse risulta la sua produzione a partire da residui/sottoprodotti agricoli: potature, stoppie di mais o grano, lolla di riso, mallo di mandorla, fogliame secco, ecc. Se applicato ai suoli, è un potente </a:t>
            </a:r>
            <a:r>
              <a:rPr lang="it-IT" b="0" i="0" u="sng" dirty="0">
                <a:solidFill>
                  <a:srgbClr val="666666"/>
                </a:solidFill>
                <a:effectLst/>
                <a:latin typeface="Amiko"/>
              </a:rPr>
              <a:t>ammendante </a:t>
            </a:r>
            <a:r>
              <a:rPr lang="it-IT" b="0" i="0" u="none" dirty="0">
                <a:solidFill>
                  <a:srgbClr val="666666"/>
                </a:solidFill>
                <a:effectLst/>
                <a:latin typeface="Amiko"/>
              </a:rPr>
              <a:t>(migliora le caratteristiche del terreno). </a:t>
            </a:r>
            <a:r>
              <a:rPr lang="it-IT" b="0" i="0" dirty="0">
                <a:solidFill>
                  <a:srgbClr val="666666"/>
                </a:solidFill>
                <a:effectLst/>
                <a:latin typeface="Amiko"/>
              </a:rPr>
              <a:t>La sua alta porosità aumenta la ritenzione idrica e quella degli elementi nutritivi che rimangono più a lungo disponibili per le piante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314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Jatropha</a:t>
            </a:r>
            <a:r>
              <a:rPr lang="it-IT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curcas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Arbusto"/>
              </a:rPr>
              <a:t>arbusto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perenne, velenoso, di altezza massima di circa 5 m. La pianta è originaria dell'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America tropicale"/>
              </a:rPr>
              <a:t>America tropicale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it-IT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[2]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da dove è stata diffusa in diverse altre zone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Tropico"/>
              </a:rPr>
              <a:t>tropicali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 sub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Tropico"/>
              </a:rPr>
              <a:t>tropicali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it-IT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/>
              </a:rPr>
              <a:t>[3]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principalmente coltivata in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Asia"/>
              </a:rPr>
              <a:t>Asia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 in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Africa"/>
              </a:rPr>
              <a:t>Africa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dove è conosciuta come </a:t>
            </a:r>
            <a:r>
              <a:rPr lang="it-IT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Pourghère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Dato che è tossica è usata spesso come recinzione vivente per proteggere orti e giardini dagli animali; per lo stesso motivo in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Africa"/>
              </a:rPr>
              <a:t>Africa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usata per recintare tombe e cimiteri. È molto resistente all'arido, è coltivabile in zone pressoché desertiche. I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Seme"/>
              </a:rPr>
              <a:t>semi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contengono circa il 30-38% di un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Olio di Jatropha"/>
              </a:rPr>
              <a:t>olio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non commestibile, ma utilizzabile tal quale come comune combustibile, ovvero come carburante, previa semplice filtrazione, in motori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Motore diesel"/>
              </a:rPr>
              <a:t>Diesel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opportunamente progettati, oppure trasformabile in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Biodiesel"/>
              </a:rPr>
              <a:t>Biodiesel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tramite transesterificazione e impiegabile in tutti i motori Diesel senza alcuna modifica specifica.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028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07/06/2024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iplay.it/video/2023/03/Pianeta-energia--e-fuel-e-biocarburanti---Geo-27032023-62fa3b0f-bfdd-499d-9874-6836a68295c3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A86DF0F-1748-B806-4A2B-85248E47F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"/>
          <a:stretch/>
        </p:blipFill>
        <p:spPr>
          <a:xfrm>
            <a:off x="7550980" y="10"/>
            <a:ext cx="4637843" cy="68579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292" y="2920620"/>
            <a:ext cx="7112549" cy="920028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I NUOVI BIOCARBURANTI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9D54BE8E-322B-09D8-4AF1-CE8A7C9E5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6752109" cy="1117687"/>
          </a:xfrm>
        </p:spPr>
        <p:txBody>
          <a:bodyPr>
            <a:normAutofit/>
          </a:bodyPr>
          <a:lstStyle/>
          <a:p>
            <a:r>
              <a:rPr lang="it-IT" dirty="0"/>
              <a:t>Energia dalle piante e altri materiali organici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869901" y="6392483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Fonte</a:t>
            </a:r>
            <a:r>
              <a:rPr lang="it-IT"/>
              <a:t>: EURESIS.ORG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9FF2C7-5F6C-4DEA-2A15-0B03D0E5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Oli vegetali idrogenati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AEF268-F3AA-4923-2B74-6A9AA475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80992"/>
            <a:ext cx="4974609" cy="487700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3EEA17-EDAB-23A6-8910-4FA88226D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363" y="2703434"/>
            <a:ext cx="7103440" cy="32401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FAD77F-9363-DA26-1259-2202C658C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134" y="140306"/>
            <a:ext cx="1642866" cy="2306782"/>
          </a:xfrm>
          <a:prstGeom prst="rect">
            <a:avLst/>
          </a:prstGeom>
        </p:spPr>
      </p:pic>
      <p:pic>
        <p:nvPicPr>
          <p:cNvPr id="9" name="Immagine 8">
            <a:hlinkClick r:id="rId6"/>
            <a:extLst>
              <a:ext uri="{FF2B5EF4-FFF2-40B4-BE49-F238E27FC236}">
                <a16:creationId xmlns:a16="http://schemas.microsoft.com/office/drawing/2014/main" id="{2E20B33E-9D94-430C-8106-A874875C6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228" y="914400"/>
            <a:ext cx="18573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5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F2D4A-9759-B2FD-C6B6-80A22F4B0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Concludendo ….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220DA-DA16-C307-03A2-A18B0443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52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 </a:t>
            </a:r>
            <a:r>
              <a:rPr lang="it-IT" dirty="0" err="1"/>
              <a:t>biocaburanti</a:t>
            </a:r>
            <a:r>
              <a:rPr lang="it-IT" dirty="0"/>
              <a:t>….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Sono un sistema complesso: nessuna filiera è in grado di coprire da sola il fabbisogno di carburanti fossili.</a:t>
            </a:r>
          </a:p>
          <a:p>
            <a:r>
              <a:rPr lang="it-IT" dirty="0"/>
              <a:t>La convenienza rispetto ai carburanti fossili sta nella riduzione di CO2 emessa.</a:t>
            </a:r>
          </a:p>
          <a:p>
            <a:r>
              <a:rPr lang="it-IT" dirty="0"/>
              <a:t>Non sempre sono economicamente convenienti (incentivi).</a:t>
            </a:r>
          </a:p>
          <a:p>
            <a:r>
              <a:rPr lang="it-IT"/>
              <a:t>Stimolano </a:t>
            </a:r>
            <a:r>
              <a:rPr lang="it-IT" dirty="0"/>
              <a:t>lo sviluppo di nuove tecnologie impiantistiche ed attività agricole sostenibili (riforestazione, recupero terreni </a:t>
            </a:r>
            <a:r>
              <a:rPr lang="it-IT"/>
              <a:t>degradati).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2C1F4B-A00F-5761-06CD-7F5C63AC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134" y="140306"/>
            <a:ext cx="1642866" cy="2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3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ACADFA-425E-A934-C644-AA5BB7D8A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biodiesel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9C81F3-3D20-7E4F-7C78-859DB19C3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230" y="2060813"/>
            <a:ext cx="5965630" cy="4708721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312E7B8-CB85-1151-76AC-86BAE0AD6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0"/>
          <a:stretch/>
        </p:blipFill>
        <p:spPr>
          <a:xfrm>
            <a:off x="10563370" y="104660"/>
            <a:ext cx="1606566" cy="23756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2026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4D5E7-56A7-45F9-717E-18323DAD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bioetanolo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A78E622-5680-5D51-5589-022C2201C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3897" y="0"/>
            <a:ext cx="6008103" cy="6858000"/>
          </a:xfrm>
        </p:spPr>
      </p:pic>
    </p:spTree>
    <p:extLst>
      <p:ext uri="{BB962C8B-B14F-4D97-AF65-F5344CB8AC3E}">
        <p14:creationId xmlns:p14="http://schemas.microsoft.com/office/powerpoint/2010/main" val="180562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FBF32-24C1-45C7-4E21-09EAA128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biogas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E474655-0CA4-3E96-FCE2-15D0297AE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65351" y="724749"/>
            <a:ext cx="6088584" cy="1109417"/>
          </a:xfrm>
        </p:spPr>
      </p:pic>
      <p:pic>
        <p:nvPicPr>
          <p:cNvPr id="6" name="Puntata 54 - Energie rinnovabili_ il biogas">
            <a:hlinkClick r:id="" action="ppaction://media"/>
            <a:extLst>
              <a:ext uri="{FF2B5EF4-FFF2-40B4-BE49-F238E27FC236}">
                <a16:creationId xmlns:a16="http://schemas.microsoft.com/office/drawing/2014/main" id="{0B51E732-FFD9-3094-5C3E-09E6F97EE1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039" y="2001102"/>
            <a:ext cx="8526057" cy="47959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123E85-1046-D216-0ADA-1F4C6A5CCC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"/>
          <a:stretch/>
        </p:blipFill>
        <p:spPr>
          <a:xfrm>
            <a:off x="10563370" y="104660"/>
            <a:ext cx="1606566" cy="23756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780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C05AC-2A2F-7B62-A357-7FD079F1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biocarburanti di </a:t>
            </a:r>
            <a:r>
              <a:rPr lang="it-IT" b="1" dirty="0">
                <a:solidFill>
                  <a:srgbClr val="FF0000"/>
                </a:solidFill>
              </a:rPr>
              <a:t>prima</a:t>
            </a:r>
            <a:r>
              <a:rPr lang="it-IT" dirty="0"/>
              <a:t> generazione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6120106-FEB0-BE67-ECEF-5849D9D9A1AC}"/>
              </a:ext>
            </a:extLst>
          </p:cNvPr>
          <p:cNvSpPr txBox="1">
            <a:spLocks/>
          </p:cNvSpPr>
          <p:nvPr/>
        </p:nvSpPr>
        <p:spPr>
          <a:xfrm>
            <a:off x="400542" y="2505456"/>
            <a:ext cx="11002162" cy="35993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Ricavati da prodotti agricoli normalmente destinati all’alimentazione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u="sng" dirty="0">
                <a:solidFill>
                  <a:schemeClr val="bg1"/>
                </a:solidFill>
              </a:rPr>
              <a:t>SVANTAGGI</a:t>
            </a:r>
            <a:r>
              <a:rPr lang="it-IT" dirty="0"/>
              <a:t>:</a:t>
            </a:r>
          </a:p>
          <a:p>
            <a:r>
              <a:rPr lang="it-IT" dirty="0"/>
              <a:t>Competizione con la produzione di cibo;</a:t>
            </a:r>
          </a:p>
          <a:p>
            <a:r>
              <a:rPr lang="it-IT" dirty="0"/>
              <a:t>Espulsione di piccoli agricoltori da parte di grandi compagnie (</a:t>
            </a:r>
            <a:r>
              <a:rPr lang="it-IT" dirty="0" err="1"/>
              <a:t>land</a:t>
            </a:r>
            <a:r>
              <a:rPr lang="it-IT" dirty="0"/>
              <a:t> grabbing – accaparramento di terre) per sostenere una produzione intensiva di biomasse;</a:t>
            </a:r>
          </a:p>
          <a:p>
            <a:r>
              <a:rPr lang="it-IT" dirty="0"/>
              <a:t>Distruzione forestale;</a:t>
            </a:r>
          </a:p>
          <a:p>
            <a:r>
              <a:rPr lang="it-IT" dirty="0"/>
              <a:t>Impoverimento della biodiversità.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170D58-0C58-17FB-AC0E-991F19965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0"/>
          <a:stretch/>
        </p:blipFill>
        <p:spPr>
          <a:xfrm>
            <a:off x="10563370" y="104660"/>
            <a:ext cx="1606566" cy="23756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9358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6CC2D0-C03A-259E-D2D9-40A1F8B7E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02" y="2079698"/>
            <a:ext cx="9613861" cy="3599316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PROVENGONO DA: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Frazione Organica Rifiuti Urbani (FORSU);</a:t>
            </a:r>
          </a:p>
          <a:p>
            <a:r>
              <a:rPr lang="it-IT" dirty="0"/>
              <a:t>Riciclo di scarti agricoli e industriali;</a:t>
            </a:r>
          </a:p>
          <a:p>
            <a:r>
              <a:rPr lang="it-IT" dirty="0"/>
              <a:t>Colture di piante oleose in terreni marginali;</a:t>
            </a:r>
          </a:p>
          <a:p>
            <a:r>
              <a:rPr lang="it-IT" dirty="0"/>
              <a:t>Coltivazione di alghe (da sviluppare).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B5BC1EC-E731-5ABF-CE0D-EA259DA8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I biocarburanti </a:t>
            </a:r>
            <a:r>
              <a:rPr lang="it-IT" b="1" dirty="0">
                <a:solidFill>
                  <a:srgbClr val="FF0000"/>
                </a:solidFill>
              </a:rPr>
              <a:t>avanzati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AE5219-D515-8758-E23F-C06227C48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826" y="2647666"/>
            <a:ext cx="5659174" cy="33437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469D96-C283-52EC-E051-F9C344F4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0"/>
          <a:stretch/>
        </p:blipFill>
        <p:spPr>
          <a:xfrm>
            <a:off x="10563370" y="104660"/>
            <a:ext cx="1606566" cy="23756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72B16BD-0A02-26A0-8D54-CBCA65E80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757" y="5243654"/>
            <a:ext cx="2962275" cy="14954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7497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AE3EAC-9F31-4003-51D0-D9C8E991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Biogas a Biometano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B99D26E-560A-2131-4C30-FB84B1005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134" y="140306"/>
            <a:ext cx="1642866" cy="23067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26AD56-2849-A6F6-194A-9220C555B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6" t="6191" b="7041"/>
          <a:stretch/>
        </p:blipFill>
        <p:spPr>
          <a:xfrm>
            <a:off x="0" y="2191995"/>
            <a:ext cx="10440537" cy="46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5D954F-997A-B27B-2E05-D9963B2B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Pirolisi di biomasse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DF4420-C1BC-1D2D-16AD-D494E4725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81200"/>
            <a:ext cx="6995187" cy="48768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8418EF-4E01-92D3-CA92-29C960C72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855" y="3429000"/>
            <a:ext cx="4926299" cy="18712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BCFB35-9770-821A-A51B-71084D1E28FF}"/>
              </a:ext>
            </a:extLst>
          </p:cNvPr>
          <p:cNvSpPr txBox="1"/>
          <p:nvPr/>
        </p:nvSpPr>
        <p:spPr>
          <a:xfrm>
            <a:off x="7317475" y="2603565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PIROLISI</a:t>
            </a:r>
            <a:r>
              <a:rPr lang="it-IT" dirty="0"/>
              <a:t>: riscaldamento senza ossigeno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5D90A2-21E1-8B79-FB5E-0D43C9EE6295}"/>
              </a:ext>
            </a:extLst>
          </p:cNvPr>
          <p:cNvSpPr txBox="1"/>
          <p:nvPr/>
        </p:nvSpPr>
        <p:spPr>
          <a:xfrm>
            <a:off x="7317475" y="5756333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COMBUSTIONE</a:t>
            </a:r>
            <a:r>
              <a:rPr lang="it-IT" dirty="0"/>
              <a:t>: riscaldamento + ossigeno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307E31F-5A77-67FB-4A14-C8DE32D0D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134" y="140306"/>
            <a:ext cx="1642866" cy="2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5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D2429A-B33E-F904-5365-5C872778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Biocarburanti da scarti legnosi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2AD5F8B-A29D-9D2B-39E4-0E20AC247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673" y="1974252"/>
            <a:ext cx="4805778" cy="4883748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09CD067-BFE4-F0C6-2765-24CC32AD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134" y="140306"/>
            <a:ext cx="1642866" cy="2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6416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571</Words>
  <Application>Microsoft Office PowerPoint</Application>
  <PresentationFormat>Widescreen</PresentationFormat>
  <Paragraphs>48</Paragraphs>
  <Slides>11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Amiko</vt:lpstr>
      <vt:lpstr>Arial</vt:lpstr>
      <vt:lpstr>Calibri</vt:lpstr>
      <vt:lpstr>Trebuchet MS</vt:lpstr>
      <vt:lpstr>TM04033917[[fn=Berlin]]_novariants</vt:lpstr>
      <vt:lpstr>I NUOVI BIOCARBURANTI</vt:lpstr>
      <vt:lpstr>Il biodiesel</vt:lpstr>
      <vt:lpstr>Il bioetanolo</vt:lpstr>
      <vt:lpstr>Il biogas</vt:lpstr>
      <vt:lpstr>I biocarburanti di prima generazione</vt:lpstr>
      <vt:lpstr>I biocarburanti avanzati</vt:lpstr>
      <vt:lpstr>Da Biogas a Biometano</vt:lpstr>
      <vt:lpstr>Pirolisi di biomasse</vt:lpstr>
      <vt:lpstr>Biocarburanti da scarti legnosi</vt:lpstr>
      <vt:lpstr>Oli vegetali idrogenati</vt:lpstr>
      <vt:lpstr>Concludendo 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Mauro Cannizzo</cp:lastModifiedBy>
  <cp:revision>6</cp:revision>
  <dcterms:created xsi:type="dcterms:W3CDTF">2023-01-27T08:21:47Z</dcterms:created>
  <dcterms:modified xsi:type="dcterms:W3CDTF">2024-06-07T12:52:14Z</dcterms:modified>
</cp:coreProperties>
</file>