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6" r:id="rId2"/>
    <p:sldId id="265" r:id="rId3"/>
  </p:sldIdLst>
  <p:sldSz cx="12192000" cy="6858000"/>
  <p:notesSz cx="6858000" cy="9144000"/>
  <p:defaultTextStyle>
    <a:defPPr rtl="0">
      <a:defRPr lang="it-IT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6BEBC7A-AEF6-4949-A973-BA16D602899F}" v="37" dt="2024-01-15T09:11:33.47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24" autoAdjust="0"/>
    <p:restoredTop sz="58668" autoAdjust="0"/>
  </p:normalViewPr>
  <p:slideViewPr>
    <p:cSldViewPr snapToGrid="0">
      <p:cViewPr varScale="1">
        <p:scale>
          <a:sx n="57" d="100"/>
          <a:sy n="57" d="100"/>
        </p:scale>
        <p:origin x="1305" y="45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71" d="100"/>
          <a:sy n="71" d="100"/>
        </p:scale>
        <p:origin x="4188" y="5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handoutMaster" Target="handoutMasters/handoutMaster1.xml"/><Relationship Id="rId10" Type="http://schemas.microsoft.com/office/2016/11/relationships/changesInfo" Target="changesInfos/changesInfo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incenzo Mauro Cannizzo" userId="f92e2bfe9a552b74" providerId="LiveId" clId="{16BEBC7A-AEF6-4949-A973-BA16D602899F}"/>
    <pc:docChg chg="undo custSel addSld delSld modSld sldOrd">
      <pc:chgData name="Vincenzo Mauro Cannizzo" userId="f92e2bfe9a552b74" providerId="LiveId" clId="{16BEBC7A-AEF6-4949-A973-BA16D602899F}" dt="2024-02-02T08:44:20.145" v="2850" actId="47"/>
      <pc:docMkLst>
        <pc:docMk/>
      </pc:docMkLst>
      <pc:sldChg chg="addSp delSp modSp mod">
        <pc:chgData name="Vincenzo Mauro Cannizzo" userId="f92e2bfe9a552b74" providerId="LiveId" clId="{16BEBC7A-AEF6-4949-A973-BA16D602899F}" dt="2024-01-15T09:21:48.577" v="2849" actId="20577"/>
        <pc:sldMkLst>
          <pc:docMk/>
          <pc:sldMk cId="4144221" sldId="256"/>
        </pc:sldMkLst>
        <pc:spChg chg="mod">
          <ac:chgData name="Vincenzo Mauro Cannizzo" userId="f92e2bfe9a552b74" providerId="LiveId" clId="{16BEBC7A-AEF6-4949-A973-BA16D602899F}" dt="2024-01-03T17:58:49.078" v="27" actId="20577"/>
          <ac:spMkLst>
            <pc:docMk/>
            <pc:sldMk cId="4144221" sldId="256"/>
            <ac:spMk id="2" creationId="{00000000-0000-0000-0000-000000000000}"/>
          </ac:spMkLst>
        </pc:spChg>
        <pc:spChg chg="mod">
          <ac:chgData name="Vincenzo Mauro Cannizzo" userId="f92e2bfe9a552b74" providerId="LiveId" clId="{16BEBC7A-AEF6-4949-A973-BA16D602899F}" dt="2024-01-15T09:21:48.577" v="2849" actId="20577"/>
          <ac:spMkLst>
            <pc:docMk/>
            <pc:sldMk cId="4144221" sldId="256"/>
            <ac:spMk id="3" creationId="{57BF5137-F7F5-9B0C-7899-FCDCDC18F87D}"/>
          </ac:spMkLst>
        </pc:spChg>
        <pc:spChg chg="add mod">
          <ac:chgData name="Vincenzo Mauro Cannizzo" userId="f92e2bfe9a552b74" providerId="LiveId" clId="{16BEBC7A-AEF6-4949-A973-BA16D602899F}" dt="2024-01-03T18:33:48.728" v="1001" actId="1076"/>
          <ac:spMkLst>
            <pc:docMk/>
            <pc:sldMk cId="4144221" sldId="256"/>
            <ac:spMk id="4" creationId="{AA4083D6-4099-57E1-7537-CE6C343CC3EA}"/>
          </ac:spMkLst>
        </pc:spChg>
        <pc:picChg chg="del">
          <ac:chgData name="Vincenzo Mauro Cannizzo" userId="f92e2bfe9a552b74" providerId="LiveId" clId="{16BEBC7A-AEF6-4949-A973-BA16D602899F}" dt="2024-01-03T18:05:23.789" v="89" actId="478"/>
          <ac:picMkLst>
            <pc:docMk/>
            <pc:sldMk cId="4144221" sldId="256"/>
            <ac:picMk id="2050" creationId="{5F357639-BF29-F965-273D-7402352B1082}"/>
          </ac:picMkLst>
        </pc:picChg>
      </pc:sldChg>
      <pc:sldChg chg="addSp delSp modSp mod delAnim modNotesTx">
        <pc:chgData name="Vincenzo Mauro Cannizzo" userId="f92e2bfe9a552b74" providerId="LiveId" clId="{16BEBC7A-AEF6-4949-A973-BA16D602899F}" dt="2024-01-03T18:35:43.948" v="1078" actId="207"/>
        <pc:sldMkLst>
          <pc:docMk/>
          <pc:sldMk cId="2560292826" sldId="265"/>
        </pc:sldMkLst>
        <pc:spChg chg="mod">
          <ac:chgData name="Vincenzo Mauro Cannizzo" userId="f92e2bfe9a552b74" providerId="LiveId" clId="{16BEBC7A-AEF6-4949-A973-BA16D602899F}" dt="2024-01-03T18:09:51.875" v="101" actId="1076"/>
          <ac:spMkLst>
            <pc:docMk/>
            <pc:sldMk cId="2560292826" sldId="265"/>
            <ac:spMk id="2" creationId="{6B9D9239-E40F-0399-ABEF-7F01AE60A2B0}"/>
          </ac:spMkLst>
        </pc:spChg>
        <pc:spChg chg="add mod">
          <ac:chgData name="Vincenzo Mauro Cannizzo" userId="f92e2bfe9a552b74" providerId="LiveId" clId="{16BEBC7A-AEF6-4949-A973-BA16D602899F}" dt="2024-01-03T18:35:43.948" v="1078" actId="207"/>
          <ac:spMkLst>
            <pc:docMk/>
            <pc:sldMk cId="2560292826" sldId="265"/>
            <ac:spMk id="10" creationId="{DF07B171-DB93-7A36-F673-537477C177A8}"/>
          </ac:spMkLst>
        </pc:spChg>
        <pc:picChg chg="add del mod">
          <ac:chgData name="Vincenzo Mauro Cannizzo" userId="f92e2bfe9a552b74" providerId="LiveId" clId="{16BEBC7A-AEF6-4949-A973-BA16D602899F}" dt="2024-01-03T18:17:36.018" v="614" actId="478"/>
          <ac:picMkLst>
            <pc:docMk/>
            <pc:sldMk cId="2560292826" sldId="265"/>
            <ac:picMk id="4" creationId="{8A9C1BA3-0FA0-E1A4-1CBF-46A27A9AD658}"/>
          </ac:picMkLst>
        </pc:picChg>
        <pc:picChg chg="del">
          <ac:chgData name="Vincenzo Mauro Cannizzo" userId="f92e2bfe9a552b74" providerId="LiveId" clId="{16BEBC7A-AEF6-4949-A973-BA16D602899F}" dt="2024-01-03T18:04:43.723" v="29" actId="478"/>
          <ac:picMkLst>
            <pc:docMk/>
            <pc:sldMk cId="2560292826" sldId="265"/>
            <ac:picMk id="6" creationId="{9770AA4B-577A-7172-722F-935A97B986C1}"/>
          </ac:picMkLst>
        </pc:picChg>
        <pc:picChg chg="del">
          <ac:chgData name="Vincenzo Mauro Cannizzo" userId="f92e2bfe9a552b74" providerId="LiveId" clId="{16BEBC7A-AEF6-4949-A973-BA16D602899F}" dt="2024-01-03T18:04:41.707" v="28" actId="478"/>
          <ac:picMkLst>
            <pc:docMk/>
            <pc:sldMk cId="2560292826" sldId="265"/>
            <ac:picMk id="7" creationId="{0E5FD69A-F0FE-C9B6-467E-B8825A4EC65D}"/>
          </ac:picMkLst>
        </pc:picChg>
        <pc:picChg chg="del">
          <ac:chgData name="Vincenzo Mauro Cannizzo" userId="f92e2bfe9a552b74" providerId="LiveId" clId="{16BEBC7A-AEF6-4949-A973-BA16D602899F}" dt="2024-01-03T18:05:17.933" v="88" actId="478"/>
          <ac:picMkLst>
            <pc:docMk/>
            <pc:sldMk cId="2560292826" sldId="265"/>
            <ac:picMk id="8" creationId="{6F3CC849-D955-2EAD-6EF2-8F8D240F72C7}"/>
          </ac:picMkLst>
        </pc:picChg>
        <pc:picChg chg="add del mod">
          <ac:chgData name="Vincenzo Mauro Cannizzo" userId="f92e2bfe9a552b74" providerId="LiveId" clId="{16BEBC7A-AEF6-4949-A973-BA16D602899F}" dt="2024-01-03T18:10:23.554" v="105" actId="478"/>
          <ac:picMkLst>
            <pc:docMk/>
            <pc:sldMk cId="2560292826" sldId="265"/>
            <ac:picMk id="9" creationId="{E392D246-5599-E85D-2F15-7826BB352D16}"/>
          </ac:picMkLst>
        </pc:picChg>
      </pc:sldChg>
      <pc:sldChg chg="addSp delSp modSp add del mod ord">
        <pc:chgData name="Vincenzo Mauro Cannizzo" userId="f92e2bfe9a552b74" providerId="LiveId" clId="{16BEBC7A-AEF6-4949-A973-BA16D602899F}" dt="2024-02-02T08:44:20.145" v="2850" actId="47"/>
        <pc:sldMkLst>
          <pc:docMk/>
          <pc:sldMk cId="1633486069" sldId="266"/>
        </pc:sldMkLst>
        <pc:spChg chg="mod">
          <ac:chgData name="Vincenzo Mauro Cannizzo" userId="f92e2bfe9a552b74" providerId="LiveId" clId="{16BEBC7A-AEF6-4949-A973-BA16D602899F}" dt="2024-01-04T07:42:28.416" v="1158" actId="120"/>
          <ac:spMkLst>
            <pc:docMk/>
            <pc:sldMk cId="1633486069" sldId="266"/>
            <ac:spMk id="2" creationId="{00000000-0000-0000-0000-000000000000}"/>
          </ac:spMkLst>
        </pc:spChg>
        <pc:spChg chg="del">
          <ac:chgData name="Vincenzo Mauro Cannizzo" userId="f92e2bfe9a552b74" providerId="LiveId" clId="{16BEBC7A-AEF6-4949-A973-BA16D602899F}" dt="2024-01-04T07:38:45.776" v="1107" actId="478"/>
          <ac:spMkLst>
            <pc:docMk/>
            <pc:sldMk cId="1633486069" sldId="266"/>
            <ac:spMk id="4" creationId="{AA4083D6-4099-57E1-7537-CE6C343CC3EA}"/>
          </ac:spMkLst>
        </pc:spChg>
        <pc:picChg chg="add mod">
          <ac:chgData name="Vincenzo Mauro Cannizzo" userId="f92e2bfe9a552b74" providerId="LiveId" clId="{16BEBC7A-AEF6-4949-A973-BA16D602899F}" dt="2024-01-04T07:41:47.509" v="1154" actId="1076"/>
          <ac:picMkLst>
            <pc:docMk/>
            <pc:sldMk cId="1633486069" sldId="266"/>
            <ac:picMk id="6" creationId="{8E10716E-F045-452E-BB0D-0A594575079B}"/>
          </ac:picMkLst>
        </pc:picChg>
      </pc:sldChg>
      <pc:sldChg chg="del">
        <pc:chgData name="Vincenzo Mauro Cannizzo" userId="f92e2bfe9a552b74" providerId="LiveId" clId="{16BEBC7A-AEF6-4949-A973-BA16D602899F}" dt="2024-01-04T07:35:07" v="1080" actId="47"/>
        <pc:sldMkLst>
          <pc:docMk/>
          <pc:sldMk cId="2141989672" sldId="266"/>
        </pc:sldMkLst>
      </pc:sldChg>
      <pc:sldChg chg="addSp delSp modSp new del mod">
        <pc:chgData name="Vincenzo Mauro Cannizzo" userId="f92e2bfe9a552b74" providerId="LiveId" clId="{16BEBC7A-AEF6-4949-A973-BA16D602899F}" dt="2024-02-02T08:44:20.145" v="2850" actId="47"/>
        <pc:sldMkLst>
          <pc:docMk/>
          <pc:sldMk cId="2969376060" sldId="267"/>
        </pc:sldMkLst>
        <pc:spChg chg="mod">
          <ac:chgData name="Vincenzo Mauro Cannizzo" userId="f92e2bfe9a552b74" providerId="LiveId" clId="{16BEBC7A-AEF6-4949-A973-BA16D602899F}" dt="2024-01-04T07:45:10.875" v="1179"/>
          <ac:spMkLst>
            <pc:docMk/>
            <pc:sldMk cId="2969376060" sldId="267"/>
            <ac:spMk id="2" creationId="{518B0D87-3910-C128-C26C-E1479AB9C9B1}"/>
          </ac:spMkLst>
        </pc:spChg>
        <pc:spChg chg="del">
          <ac:chgData name="Vincenzo Mauro Cannizzo" userId="f92e2bfe9a552b74" providerId="LiveId" clId="{16BEBC7A-AEF6-4949-A973-BA16D602899F}" dt="2024-01-04T07:43:30.205" v="1160" actId="22"/>
          <ac:spMkLst>
            <pc:docMk/>
            <pc:sldMk cId="2969376060" sldId="267"/>
            <ac:spMk id="3" creationId="{ED447856-E4A3-256B-0C85-D9D24C4AEB20}"/>
          </ac:spMkLst>
        </pc:spChg>
        <pc:picChg chg="add mod ord">
          <ac:chgData name="Vincenzo Mauro Cannizzo" userId="f92e2bfe9a552b74" providerId="LiveId" clId="{16BEBC7A-AEF6-4949-A973-BA16D602899F}" dt="2024-01-04T07:44:01.847" v="1178" actId="1037"/>
          <ac:picMkLst>
            <pc:docMk/>
            <pc:sldMk cId="2969376060" sldId="267"/>
            <ac:picMk id="5" creationId="{F8926BB1-969F-3480-6A17-64DBEE793270}"/>
          </ac:picMkLst>
        </pc:picChg>
        <pc:picChg chg="add mod">
          <ac:chgData name="Vincenzo Mauro Cannizzo" userId="f92e2bfe9a552b74" providerId="LiveId" clId="{16BEBC7A-AEF6-4949-A973-BA16D602899F}" dt="2024-01-04T07:45:43.130" v="1183" actId="1036"/>
          <ac:picMkLst>
            <pc:docMk/>
            <pc:sldMk cId="2969376060" sldId="267"/>
            <ac:picMk id="6" creationId="{4343B218-7D83-13E8-C0C8-206D01E2FA47}"/>
          </ac:picMkLst>
        </pc:picChg>
      </pc:sldChg>
      <pc:sldChg chg="del">
        <pc:chgData name="Vincenzo Mauro Cannizzo" userId="f92e2bfe9a552b74" providerId="LiveId" clId="{16BEBC7A-AEF6-4949-A973-BA16D602899F}" dt="2024-01-04T07:35:05.562" v="1079" actId="47"/>
        <pc:sldMkLst>
          <pc:docMk/>
          <pc:sldMk cId="3596005532" sldId="267"/>
        </pc:sldMkLst>
      </pc:sldChg>
      <pc:sldChg chg="del">
        <pc:chgData name="Vincenzo Mauro Cannizzo" userId="f92e2bfe9a552b74" providerId="LiveId" clId="{16BEBC7A-AEF6-4949-A973-BA16D602899F}" dt="2024-01-04T07:35:08.193" v="1081" actId="47"/>
        <pc:sldMkLst>
          <pc:docMk/>
          <pc:sldMk cId="2303640574" sldId="268"/>
        </pc:sldMkLst>
      </pc:sldChg>
      <pc:sldChg chg="addSp delSp modSp new del mod">
        <pc:chgData name="Vincenzo Mauro Cannizzo" userId="f92e2bfe9a552b74" providerId="LiveId" clId="{16BEBC7A-AEF6-4949-A973-BA16D602899F}" dt="2024-02-02T08:44:20.145" v="2850" actId="47"/>
        <pc:sldMkLst>
          <pc:docMk/>
          <pc:sldMk cId="4163442032" sldId="268"/>
        </pc:sldMkLst>
        <pc:spChg chg="mod ord">
          <ac:chgData name="Vincenzo Mauro Cannizzo" userId="f92e2bfe9a552b74" providerId="LiveId" clId="{16BEBC7A-AEF6-4949-A973-BA16D602899F}" dt="2024-01-04T07:52:56.298" v="1242" actId="113"/>
          <ac:spMkLst>
            <pc:docMk/>
            <pc:sldMk cId="4163442032" sldId="268"/>
            <ac:spMk id="2" creationId="{EC5E5BC9-5B9E-DE42-1F40-19D364BE3566}"/>
          </ac:spMkLst>
        </pc:spChg>
        <pc:spChg chg="del">
          <ac:chgData name="Vincenzo Mauro Cannizzo" userId="f92e2bfe9a552b74" providerId="LiveId" clId="{16BEBC7A-AEF6-4949-A973-BA16D602899F}" dt="2024-01-04T07:48:29.424" v="1185" actId="22"/>
          <ac:spMkLst>
            <pc:docMk/>
            <pc:sldMk cId="4163442032" sldId="268"/>
            <ac:spMk id="3" creationId="{2EC7B63A-1FDF-A842-D759-7A119FF0F890}"/>
          </ac:spMkLst>
        </pc:spChg>
        <pc:spChg chg="add del mod">
          <ac:chgData name="Vincenzo Mauro Cannizzo" userId="f92e2bfe9a552b74" providerId="LiveId" clId="{16BEBC7A-AEF6-4949-A973-BA16D602899F}" dt="2024-01-04T07:50:36.791" v="1217" actId="22"/>
          <ac:spMkLst>
            <pc:docMk/>
            <pc:sldMk cId="4163442032" sldId="268"/>
            <ac:spMk id="7" creationId="{B0627C50-B3E1-515A-624E-8A2C016EB2A2}"/>
          </ac:spMkLst>
        </pc:spChg>
        <pc:spChg chg="add del">
          <ac:chgData name="Vincenzo Mauro Cannizzo" userId="f92e2bfe9a552b74" providerId="LiveId" clId="{16BEBC7A-AEF6-4949-A973-BA16D602899F}" dt="2024-01-04T07:52:07.119" v="1229" actId="26606"/>
          <ac:spMkLst>
            <pc:docMk/>
            <pc:sldMk cId="4163442032" sldId="268"/>
            <ac:spMk id="14" creationId="{5A248677-D9F4-7001-AE6E-FAEBE1DCF820}"/>
          </ac:spMkLst>
        </pc:spChg>
        <pc:spChg chg="add del mod">
          <ac:chgData name="Vincenzo Mauro Cannizzo" userId="f92e2bfe9a552b74" providerId="LiveId" clId="{16BEBC7A-AEF6-4949-A973-BA16D602899F}" dt="2024-01-04T07:52:07.119" v="1229" actId="26606"/>
          <ac:spMkLst>
            <pc:docMk/>
            <pc:sldMk cId="4163442032" sldId="268"/>
            <ac:spMk id="16" creationId="{E3F93404-CFDE-967C-11C3-FE9BC99896B4}"/>
          </ac:spMkLst>
        </pc:spChg>
        <pc:spChg chg="add del mod">
          <ac:chgData name="Vincenzo Mauro Cannizzo" userId="f92e2bfe9a552b74" providerId="LiveId" clId="{16BEBC7A-AEF6-4949-A973-BA16D602899F}" dt="2024-01-04T07:52:07.119" v="1229" actId="26606"/>
          <ac:spMkLst>
            <pc:docMk/>
            <pc:sldMk cId="4163442032" sldId="268"/>
            <ac:spMk id="18" creationId="{05582D3D-5FA4-B75B-8F58-96F35E9F8D16}"/>
          </ac:spMkLst>
        </pc:spChg>
        <pc:spChg chg="add del mod">
          <ac:chgData name="Vincenzo Mauro Cannizzo" userId="f92e2bfe9a552b74" providerId="LiveId" clId="{16BEBC7A-AEF6-4949-A973-BA16D602899F}" dt="2024-01-04T07:52:07.119" v="1229" actId="26606"/>
          <ac:spMkLst>
            <pc:docMk/>
            <pc:sldMk cId="4163442032" sldId="268"/>
            <ac:spMk id="20" creationId="{DB713422-9279-001D-0183-F0B8A0FFE7D0}"/>
          </ac:spMkLst>
        </pc:spChg>
        <pc:spChg chg="add del">
          <ac:chgData name="Vincenzo Mauro Cannizzo" userId="f92e2bfe9a552b74" providerId="LiveId" clId="{16BEBC7A-AEF6-4949-A973-BA16D602899F}" dt="2024-01-04T07:52:04.005" v="1226" actId="26606"/>
          <ac:spMkLst>
            <pc:docMk/>
            <pc:sldMk cId="4163442032" sldId="268"/>
            <ac:spMk id="25" creationId="{FE260C01-FC58-77D6-18CB-4396AE06A950}"/>
          </ac:spMkLst>
        </pc:spChg>
        <pc:picChg chg="add del mod ord">
          <ac:chgData name="Vincenzo Mauro Cannizzo" userId="f92e2bfe9a552b74" providerId="LiveId" clId="{16BEBC7A-AEF6-4949-A973-BA16D602899F}" dt="2024-01-04T07:49:54.201" v="1216" actId="478"/>
          <ac:picMkLst>
            <pc:docMk/>
            <pc:sldMk cId="4163442032" sldId="268"/>
            <ac:picMk id="5" creationId="{33BF60BD-ACB8-FD0A-BB31-A46E0AAFDC6D}"/>
          </ac:picMkLst>
        </pc:picChg>
        <pc:picChg chg="add mod ord">
          <ac:chgData name="Vincenzo Mauro Cannizzo" userId="f92e2bfe9a552b74" providerId="LiveId" clId="{16BEBC7A-AEF6-4949-A973-BA16D602899F}" dt="2024-01-04T07:52:24.190" v="1232" actId="14100"/>
          <ac:picMkLst>
            <pc:docMk/>
            <pc:sldMk cId="4163442032" sldId="268"/>
            <ac:picMk id="9" creationId="{1696A8DB-0030-A9E4-FBE2-129A76CD6624}"/>
          </ac:picMkLst>
        </pc:picChg>
      </pc:sldChg>
      <pc:sldChg chg="del">
        <pc:chgData name="Vincenzo Mauro Cannizzo" userId="f92e2bfe9a552b74" providerId="LiveId" clId="{16BEBC7A-AEF6-4949-A973-BA16D602899F}" dt="2024-01-04T07:35:10.036" v="1082" actId="47"/>
        <pc:sldMkLst>
          <pc:docMk/>
          <pc:sldMk cId="648532268" sldId="269"/>
        </pc:sldMkLst>
      </pc:sldChg>
      <pc:sldChg chg="addSp delSp modSp add del mod">
        <pc:chgData name="Vincenzo Mauro Cannizzo" userId="f92e2bfe9a552b74" providerId="LiveId" clId="{16BEBC7A-AEF6-4949-A973-BA16D602899F}" dt="2024-02-02T08:44:20.145" v="2850" actId="47"/>
        <pc:sldMkLst>
          <pc:docMk/>
          <pc:sldMk cId="4237365255" sldId="269"/>
        </pc:sldMkLst>
        <pc:spChg chg="mod">
          <ac:chgData name="Vincenzo Mauro Cannizzo" userId="f92e2bfe9a552b74" providerId="LiveId" clId="{16BEBC7A-AEF6-4949-A973-BA16D602899F}" dt="2024-01-04T07:53:06.347" v="1244" actId="113"/>
          <ac:spMkLst>
            <pc:docMk/>
            <pc:sldMk cId="4237365255" sldId="269"/>
            <ac:spMk id="2" creationId="{EC5E5BC9-5B9E-DE42-1F40-19D364BE3566}"/>
          </ac:spMkLst>
        </pc:spChg>
        <pc:spChg chg="add del mod">
          <ac:chgData name="Vincenzo Mauro Cannizzo" userId="f92e2bfe9a552b74" providerId="LiveId" clId="{16BEBC7A-AEF6-4949-A973-BA16D602899F}" dt="2024-01-04T07:53:34.913" v="1246" actId="22"/>
          <ac:spMkLst>
            <pc:docMk/>
            <pc:sldMk cId="4237365255" sldId="269"/>
            <ac:spMk id="4" creationId="{0BA1E969-2352-0F87-8CEA-DFA8E9121246}"/>
          </ac:spMkLst>
        </pc:spChg>
        <pc:spChg chg="add del mod">
          <ac:chgData name="Vincenzo Mauro Cannizzo" userId="f92e2bfe9a552b74" providerId="LiveId" clId="{16BEBC7A-AEF6-4949-A973-BA16D602899F}" dt="2024-01-04T07:54:17.040" v="1251" actId="22"/>
          <ac:spMkLst>
            <pc:docMk/>
            <pc:sldMk cId="4237365255" sldId="269"/>
            <ac:spMk id="8" creationId="{BDE81250-BC07-89E2-FAA0-4E58C6ED02B7}"/>
          </ac:spMkLst>
        </pc:spChg>
        <pc:picChg chg="add del mod ord">
          <ac:chgData name="Vincenzo Mauro Cannizzo" userId="f92e2bfe9a552b74" providerId="LiveId" clId="{16BEBC7A-AEF6-4949-A973-BA16D602899F}" dt="2024-01-04T07:53:52.076" v="1250" actId="478"/>
          <ac:picMkLst>
            <pc:docMk/>
            <pc:sldMk cId="4237365255" sldId="269"/>
            <ac:picMk id="6" creationId="{ABF21A11-A64D-B800-7C26-6BEE03DAB32A}"/>
          </ac:picMkLst>
        </pc:picChg>
        <pc:picChg chg="del">
          <ac:chgData name="Vincenzo Mauro Cannizzo" userId="f92e2bfe9a552b74" providerId="LiveId" clId="{16BEBC7A-AEF6-4949-A973-BA16D602899F}" dt="2024-01-04T07:53:08.431" v="1245" actId="478"/>
          <ac:picMkLst>
            <pc:docMk/>
            <pc:sldMk cId="4237365255" sldId="269"/>
            <ac:picMk id="9" creationId="{1696A8DB-0030-A9E4-FBE2-129A76CD6624}"/>
          </ac:picMkLst>
        </pc:picChg>
        <pc:picChg chg="add mod ord">
          <ac:chgData name="Vincenzo Mauro Cannizzo" userId="f92e2bfe9a552b74" providerId="LiveId" clId="{16BEBC7A-AEF6-4949-A973-BA16D602899F}" dt="2024-01-04T07:54:27.787" v="1253" actId="14100"/>
          <ac:picMkLst>
            <pc:docMk/>
            <pc:sldMk cId="4237365255" sldId="269"/>
            <ac:picMk id="11" creationId="{D1240E77-3EDF-3411-C30F-EDBA891ADCE7}"/>
          </ac:picMkLst>
        </pc:picChg>
      </pc:sldChg>
      <pc:sldChg chg="addSp delSp modSp new del mod ord">
        <pc:chgData name="Vincenzo Mauro Cannizzo" userId="f92e2bfe9a552b74" providerId="LiveId" clId="{16BEBC7A-AEF6-4949-A973-BA16D602899F}" dt="2024-02-02T08:44:20.145" v="2850" actId="47"/>
        <pc:sldMkLst>
          <pc:docMk/>
          <pc:sldMk cId="1276582760" sldId="270"/>
        </pc:sldMkLst>
        <pc:spChg chg="mod">
          <ac:chgData name="Vincenzo Mauro Cannizzo" userId="f92e2bfe9a552b74" providerId="LiveId" clId="{16BEBC7A-AEF6-4949-A973-BA16D602899F}" dt="2024-01-04T08:03:12.116" v="1317" actId="20577"/>
          <ac:spMkLst>
            <pc:docMk/>
            <pc:sldMk cId="1276582760" sldId="270"/>
            <ac:spMk id="2" creationId="{842F5AFA-4166-DFB3-435B-FF75EE4A4BBD}"/>
          </ac:spMkLst>
        </pc:spChg>
        <pc:spChg chg="del">
          <ac:chgData name="Vincenzo Mauro Cannizzo" userId="f92e2bfe9a552b74" providerId="LiveId" clId="{16BEBC7A-AEF6-4949-A973-BA16D602899F}" dt="2024-01-04T07:58:49.384" v="1258" actId="22"/>
          <ac:spMkLst>
            <pc:docMk/>
            <pc:sldMk cId="1276582760" sldId="270"/>
            <ac:spMk id="3" creationId="{7AE74528-AA60-F8E0-9FE5-353CA11F5925}"/>
          </ac:spMkLst>
        </pc:spChg>
        <pc:spChg chg="add mod">
          <ac:chgData name="Vincenzo Mauro Cannizzo" userId="f92e2bfe9a552b74" providerId="LiveId" clId="{16BEBC7A-AEF6-4949-A973-BA16D602899F}" dt="2024-01-04T08:02:29.571" v="1285" actId="20577"/>
          <ac:spMkLst>
            <pc:docMk/>
            <pc:sldMk cId="1276582760" sldId="270"/>
            <ac:spMk id="8" creationId="{3C72B0E2-A349-DF13-1F6E-F5569638E731}"/>
          </ac:spMkLst>
        </pc:spChg>
        <pc:picChg chg="add mod ord">
          <ac:chgData name="Vincenzo Mauro Cannizzo" userId="f92e2bfe9a552b74" providerId="LiveId" clId="{16BEBC7A-AEF6-4949-A973-BA16D602899F}" dt="2024-01-04T08:00:34.547" v="1267" actId="1076"/>
          <ac:picMkLst>
            <pc:docMk/>
            <pc:sldMk cId="1276582760" sldId="270"/>
            <ac:picMk id="5" creationId="{767CD45F-560C-F2ED-B002-A87CF12E7765}"/>
          </ac:picMkLst>
        </pc:picChg>
        <pc:picChg chg="add mod">
          <ac:chgData name="Vincenzo Mauro Cannizzo" userId="f92e2bfe9a552b74" providerId="LiveId" clId="{16BEBC7A-AEF6-4949-A973-BA16D602899F}" dt="2024-01-04T08:00:30.298" v="1266" actId="1076"/>
          <ac:picMkLst>
            <pc:docMk/>
            <pc:sldMk cId="1276582760" sldId="270"/>
            <ac:picMk id="7" creationId="{5F52F4ED-F5A6-1A73-6DD7-7CAFE8E642E9}"/>
          </ac:picMkLst>
        </pc:picChg>
        <pc:picChg chg="add mod">
          <ac:chgData name="Vincenzo Mauro Cannizzo" userId="f92e2bfe9a552b74" providerId="LiveId" clId="{16BEBC7A-AEF6-4949-A973-BA16D602899F}" dt="2024-01-04T08:03:26.399" v="1318"/>
          <ac:picMkLst>
            <pc:docMk/>
            <pc:sldMk cId="1276582760" sldId="270"/>
            <ac:picMk id="9" creationId="{AA38DEF8-8A88-E52A-FD26-DE358C6DC2DB}"/>
          </ac:picMkLst>
        </pc:picChg>
      </pc:sldChg>
      <pc:sldChg chg="addSp delSp modSp new del mod">
        <pc:chgData name="Vincenzo Mauro Cannizzo" userId="f92e2bfe9a552b74" providerId="LiveId" clId="{16BEBC7A-AEF6-4949-A973-BA16D602899F}" dt="2024-02-02T08:44:20.145" v="2850" actId="47"/>
        <pc:sldMkLst>
          <pc:docMk/>
          <pc:sldMk cId="3789329446" sldId="271"/>
        </pc:sldMkLst>
        <pc:spChg chg="mod ord">
          <ac:chgData name="Vincenzo Mauro Cannizzo" userId="f92e2bfe9a552b74" providerId="LiveId" clId="{16BEBC7A-AEF6-4949-A973-BA16D602899F}" dt="2024-01-04T08:13:11.142" v="1354" actId="14100"/>
          <ac:spMkLst>
            <pc:docMk/>
            <pc:sldMk cId="3789329446" sldId="271"/>
            <ac:spMk id="2" creationId="{21DC0561-F582-42AB-1A7D-C1E52801A715}"/>
          </ac:spMkLst>
        </pc:spChg>
        <pc:spChg chg="del">
          <ac:chgData name="Vincenzo Mauro Cannizzo" userId="f92e2bfe9a552b74" providerId="LiveId" clId="{16BEBC7A-AEF6-4949-A973-BA16D602899F}" dt="2024-01-04T08:12:18.922" v="1349" actId="22"/>
          <ac:spMkLst>
            <pc:docMk/>
            <pc:sldMk cId="3789329446" sldId="271"/>
            <ac:spMk id="3" creationId="{E428274A-F50C-CD0F-2ACC-E2BEA0D3A640}"/>
          </ac:spMkLst>
        </pc:spChg>
        <pc:spChg chg="add del mod">
          <ac:chgData name="Vincenzo Mauro Cannizzo" userId="f92e2bfe9a552b74" providerId="LiveId" clId="{16BEBC7A-AEF6-4949-A973-BA16D602899F}" dt="2024-01-04T15:02:32.662" v="1398" actId="478"/>
          <ac:spMkLst>
            <pc:docMk/>
            <pc:sldMk cId="3789329446" sldId="271"/>
            <ac:spMk id="10" creationId="{4D21A890-6D3D-3E7C-ECF6-848CABB14491}"/>
          </ac:spMkLst>
        </pc:spChg>
        <pc:spChg chg="add del">
          <ac:chgData name="Vincenzo Mauro Cannizzo" userId="f92e2bfe9a552b74" providerId="LiveId" clId="{16BEBC7A-AEF6-4949-A973-BA16D602899F}" dt="2024-01-04T15:02:44.269" v="1399" actId="478"/>
          <ac:spMkLst>
            <pc:docMk/>
            <pc:sldMk cId="3789329446" sldId="271"/>
            <ac:spMk id="12" creationId="{4D9213E1-C513-9613-432D-B255A5081048}"/>
          </ac:spMkLst>
        </pc:spChg>
        <pc:spChg chg="add del">
          <ac:chgData name="Vincenzo Mauro Cannizzo" userId="f92e2bfe9a552b74" providerId="LiveId" clId="{16BEBC7A-AEF6-4949-A973-BA16D602899F}" dt="2024-01-04T15:02:49.215" v="1400" actId="478"/>
          <ac:spMkLst>
            <pc:docMk/>
            <pc:sldMk cId="3789329446" sldId="271"/>
            <ac:spMk id="14" creationId="{FE887FB3-06F9-D420-784D-4121F686091A}"/>
          </ac:spMkLst>
        </pc:spChg>
        <pc:spChg chg="add">
          <ac:chgData name="Vincenzo Mauro Cannizzo" userId="f92e2bfe9a552b74" providerId="LiveId" clId="{16BEBC7A-AEF6-4949-A973-BA16D602899F}" dt="2024-01-04T08:12:30.015" v="1350" actId="26606"/>
          <ac:spMkLst>
            <pc:docMk/>
            <pc:sldMk cId="3789329446" sldId="271"/>
            <ac:spMk id="16" creationId="{0E035ABD-5C56-B86A-9410-33770C526C33}"/>
          </ac:spMkLst>
        </pc:spChg>
        <pc:picChg chg="add mod ord">
          <ac:chgData name="Vincenzo Mauro Cannizzo" userId="f92e2bfe9a552b74" providerId="LiveId" clId="{16BEBC7A-AEF6-4949-A973-BA16D602899F}" dt="2024-01-04T08:13:19.946" v="1355" actId="14100"/>
          <ac:picMkLst>
            <pc:docMk/>
            <pc:sldMk cId="3789329446" sldId="271"/>
            <ac:picMk id="5" creationId="{AE061F17-B41B-FF0A-7F93-F09F17BE4D08}"/>
          </ac:picMkLst>
        </pc:picChg>
      </pc:sldChg>
      <pc:sldChg chg="addSp delSp modSp new del mod modNotesTx">
        <pc:chgData name="Vincenzo Mauro Cannizzo" userId="f92e2bfe9a552b74" providerId="LiveId" clId="{16BEBC7A-AEF6-4949-A973-BA16D602899F}" dt="2024-02-02T08:44:20.145" v="2850" actId="47"/>
        <pc:sldMkLst>
          <pc:docMk/>
          <pc:sldMk cId="1698675688" sldId="272"/>
        </pc:sldMkLst>
        <pc:spChg chg="mod">
          <ac:chgData name="Vincenzo Mauro Cannizzo" userId="f92e2bfe9a552b74" providerId="LiveId" clId="{16BEBC7A-AEF6-4949-A973-BA16D602899F}" dt="2024-01-04T08:15:22.023" v="1393" actId="20577"/>
          <ac:spMkLst>
            <pc:docMk/>
            <pc:sldMk cId="1698675688" sldId="272"/>
            <ac:spMk id="2" creationId="{9CAA4FF1-823D-9047-6570-4CB309D328C9}"/>
          </ac:spMkLst>
        </pc:spChg>
        <pc:spChg chg="del">
          <ac:chgData name="Vincenzo Mauro Cannizzo" userId="f92e2bfe9a552b74" providerId="LiveId" clId="{16BEBC7A-AEF6-4949-A973-BA16D602899F}" dt="2024-01-04T08:19:41.229" v="1394" actId="22"/>
          <ac:spMkLst>
            <pc:docMk/>
            <pc:sldMk cId="1698675688" sldId="272"/>
            <ac:spMk id="3" creationId="{43419419-EA06-BF58-13EE-660B26A2FFB9}"/>
          </ac:spMkLst>
        </pc:spChg>
        <pc:picChg chg="add mod ord">
          <ac:chgData name="Vincenzo Mauro Cannizzo" userId="f92e2bfe9a552b74" providerId="LiveId" clId="{16BEBC7A-AEF6-4949-A973-BA16D602899F}" dt="2024-01-04T15:22:25.882" v="2089" actId="14100"/>
          <ac:picMkLst>
            <pc:docMk/>
            <pc:sldMk cId="1698675688" sldId="272"/>
            <ac:picMk id="5" creationId="{37A26F7D-3105-F628-4241-F82E16D5D6F2}"/>
          </ac:picMkLst>
        </pc:picChg>
        <pc:picChg chg="add mod">
          <ac:chgData name="Vincenzo Mauro Cannizzo" userId="f92e2bfe9a552b74" providerId="LiveId" clId="{16BEBC7A-AEF6-4949-A973-BA16D602899F}" dt="2024-01-04T15:06:05.371" v="1412" actId="14100"/>
          <ac:picMkLst>
            <pc:docMk/>
            <pc:sldMk cId="1698675688" sldId="272"/>
            <ac:picMk id="7" creationId="{32F830F9-4CE5-CD0E-FF53-A23B7AED1640}"/>
          </ac:picMkLst>
        </pc:picChg>
        <pc:picChg chg="add del mod">
          <ac:chgData name="Vincenzo Mauro Cannizzo" userId="f92e2bfe9a552b74" providerId="LiveId" clId="{16BEBC7A-AEF6-4949-A973-BA16D602899F}" dt="2024-01-04T15:18:22.182" v="1789" actId="478"/>
          <ac:picMkLst>
            <pc:docMk/>
            <pc:sldMk cId="1698675688" sldId="272"/>
            <ac:picMk id="9" creationId="{55567CBC-B893-2224-10DF-762F3442D770}"/>
          </ac:picMkLst>
        </pc:picChg>
        <pc:picChg chg="add del mod">
          <ac:chgData name="Vincenzo Mauro Cannizzo" userId="f92e2bfe9a552b74" providerId="LiveId" clId="{16BEBC7A-AEF6-4949-A973-BA16D602899F}" dt="2024-01-04T15:22:06.803" v="2088" actId="478"/>
          <ac:picMkLst>
            <pc:docMk/>
            <pc:sldMk cId="1698675688" sldId="272"/>
            <ac:picMk id="13" creationId="{BAB3939C-8A7B-7A0C-2ED2-74897D436F19}"/>
          </ac:picMkLst>
        </pc:picChg>
        <pc:cxnChg chg="add mod">
          <ac:chgData name="Vincenzo Mauro Cannizzo" userId="f92e2bfe9a552b74" providerId="LiveId" clId="{16BEBC7A-AEF6-4949-A973-BA16D602899F}" dt="2024-01-04T15:22:37.636" v="2091" actId="14100"/>
          <ac:cxnSpMkLst>
            <pc:docMk/>
            <pc:sldMk cId="1698675688" sldId="272"/>
            <ac:cxnSpMk id="11" creationId="{5F0C30BF-9316-77CE-2756-C7F762828814}"/>
          </ac:cxnSpMkLst>
        </pc:cxnChg>
      </pc:sldChg>
      <pc:sldChg chg="addSp delSp modSp new del mod ord modAnim">
        <pc:chgData name="Vincenzo Mauro Cannizzo" userId="f92e2bfe9a552b74" providerId="LiveId" clId="{16BEBC7A-AEF6-4949-A973-BA16D602899F}" dt="2024-02-02T08:44:20.145" v="2850" actId="47"/>
        <pc:sldMkLst>
          <pc:docMk/>
          <pc:sldMk cId="3088988854" sldId="273"/>
        </pc:sldMkLst>
        <pc:spChg chg="mod">
          <ac:chgData name="Vincenzo Mauro Cannizzo" userId="f92e2bfe9a552b74" providerId="LiveId" clId="{16BEBC7A-AEF6-4949-A973-BA16D602899F}" dt="2024-01-04T15:39:19.274" v="2167" actId="20577"/>
          <ac:spMkLst>
            <pc:docMk/>
            <pc:sldMk cId="3088988854" sldId="273"/>
            <ac:spMk id="2" creationId="{A65C37C2-BD40-5A84-729E-9DB9F5BE8D70}"/>
          </ac:spMkLst>
        </pc:spChg>
        <pc:spChg chg="del">
          <ac:chgData name="Vincenzo Mauro Cannizzo" userId="f92e2bfe9a552b74" providerId="LiveId" clId="{16BEBC7A-AEF6-4949-A973-BA16D602899F}" dt="2024-01-04T15:24:32.344" v="2093" actId="22"/>
          <ac:spMkLst>
            <pc:docMk/>
            <pc:sldMk cId="3088988854" sldId="273"/>
            <ac:spMk id="3" creationId="{23132A5F-56C5-385C-40DB-FD90C5A800C7}"/>
          </ac:spMkLst>
        </pc:spChg>
        <pc:spChg chg="add del mod">
          <ac:chgData name="Vincenzo Mauro Cannizzo" userId="f92e2bfe9a552b74" providerId="LiveId" clId="{16BEBC7A-AEF6-4949-A973-BA16D602899F}" dt="2024-01-04T15:38:57.733" v="2137"/>
          <ac:spMkLst>
            <pc:docMk/>
            <pc:sldMk cId="3088988854" sldId="273"/>
            <ac:spMk id="7" creationId="{7888D422-3151-ADCA-9C0D-BCF747137825}"/>
          </ac:spMkLst>
        </pc:spChg>
        <pc:picChg chg="add del mod ord">
          <ac:chgData name="Vincenzo Mauro Cannizzo" userId="f92e2bfe9a552b74" providerId="LiveId" clId="{16BEBC7A-AEF6-4949-A973-BA16D602899F}" dt="2024-01-04T15:27:10.955" v="2136" actId="478"/>
          <ac:picMkLst>
            <pc:docMk/>
            <pc:sldMk cId="3088988854" sldId="273"/>
            <ac:picMk id="5" creationId="{060901DB-C090-F9C6-DF3A-1075828031FB}"/>
          </ac:picMkLst>
        </pc:picChg>
        <pc:picChg chg="add mod">
          <ac:chgData name="Vincenzo Mauro Cannizzo" userId="f92e2bfe9a552b74" providerId="LiveId" clId="{16BEBC7A-AEF6-4949-A973-BA16D602899F}" dt="2024-01-04T15:41:07.789" v="2183" actId="14100"/>
          <ac:picMkLst>
            <pc:docMk/>
            <pc:sldMk cId="3088988854" sldId="273"/>
            <ac:picMk id="8" creationId="{E1086186-5D2F-865D-0911-556ACAE08A41}"/>
          </ac:picMkLst>
        </pc:picChg>
        <pc:picChg chg="add mod">
          <ac:chgData name="Vincenzo Mauro Cannizzo" userId="f92e2bfe9a552b74" providerId="LiveId" clId="{16BEBC7A-AEF6-4949-A973-BA16D602899F}" dt="2024-01-04T15:40:59.959" v="2182" actId="1076"/>
          <ac:picMkLst>
            <pc:docMk/>
            <pc:sldMk cId="3088988854" sldId="273"/>
            <ac:picMk id="1026" creationId="{4312F0D9-A7F3-D013-5A3D-5AFBF26FB741}"/>
          </ac:picMkLst>
        </pc:picChg>
        <pc:picChg chg="add mod">
          <ac:chgData name="Vincenzo Mauro Cannizzo" userId="f92e2bfe9a552b74" providerId="LiveId" clId="{16BEBC7A-AEF6-4949-A973-BA16D602899F}" dt="2024-01-04T15:43:03.823" v="2189" actId="1076"/>
          <ac:picMkLst>
            <pc:docMk/>
            <pc:sldMk cId="3088988854" sldId="273"/>
            <ac:picMk id="1028" creationId="{9AFF1C5E-91D1-FE92-523B-5E2782E9C491}"/>
          </ac:picMkLst>
        </pc:picChg>
      </pc:sldChg>
      <pc:sldChg chg="addSp delSp modSp new del mod modAnim modNotesTx">
        <pc:chgData name="Vincenzo Mauro Cannizzo" userId="f92e2bfe9a552b74" providerId="LiveId" clId="{16BEBC7A-AEF6-4949-A973-BA16D602899F}" dt="2024-02-02T08:44:20.145" v="2850" actId="47"/>
        <pc:sldMkLst>
          <pc:docMk/>
          <pc:sldMk cId="4100936137" sldId="274"/>
        </pc:sldMkLst>
        <pc:spChg chg="mod">
          <ac:chgData name="Vincenzo Mauro Cannizzo" userId="f92e2bfe9a552b74" providerId="LiveId" clId="{16BEBC7A-AEF6-4949-A973-BA16D602899F}" dt="2024-01-14T18:40:33.991" v="2280" actId="20577"/>
          <ac:spMkLst>
            <pc:docMk/>
            <pc:sldMk cId="4100936137" sldId="274"/>
            <ac:spMk id="2" creationId="{1F99087B-4EDD-9B4F-74ED-12F4187E2031}"/>
          </ac:spMkLst>
        </pc:spChg>
        <pc:spChg chg="del">
          <ac:chgData name="Vincenzo Mauro Cannizzo" userId="f92e2bfe9a552b74" providerId="LiveId" clId="{16BEBC7A-AEF6-4949-A973-BA16D602899F}" dt="2024-01-14T18:24:12.797" v="2208" actId="22"/>
          <ac:spMkLst>
            <pc:docMk/>
            <pc:sldMk cId="4100936137" sldId="274"/>
            <ac:spMk id="3" creationId="{5B83F858-D749-5B4C-B558-E4D2D25C2A60}"/>
          </ac:spMkLst>
        </pc:spChg>
        <pc:spChg chg="add del mod">
          <ac:chgData name="Vincenzo Mauro Cannizzo" userId="f92e2bfe9a552b74" providerId="LiveId" clId="{16BEBC7A-AEF6-4949-A973-BA16D602899F}" dt="2024-01-14T18:39:34.534" v="2210"/>
          <ac:spMkLst>
            <pc:docMk/>
            <pc:sldMk cId="4100936137" sldId="274"/>
            <ac:spMk id="7" creationId="{9902DA53-6C8B-3AE7-A08E-ECB7AC074ED1}"/>
          </ac:spMkLst>
        </pc:spChg>
        <pc:picChg chg="add del mod ord">
          <ac:chgData name="Vincenzo Mauro Cannizzo" userId="f92e2bfe9a552b74" providerId="LiveId" clId="{16BEBC7A-AEF6-4949-A973-BA16D602899F}" dt="2024-01-14T18:37:18.241" v="2209" actId="478"/>
          <ac:picMkLst>
            <pc:docMk/>
            <pc:sldMk cId="4100936137" sldId="274"/>
            <ac:picMk id="5" creationId="{0F849947-B287-3F47-16D7-78B0659564CB}"/>
          </ac:picMkLst>
        </pc:picChg>
        <pc:picChg chg="add mod">
          <ac:chgData name="Vincenzo Mauro Cannizzo" userId="f92e2bfe9a552b74" providerId="LiveId" clId="{16BEBC7A-AEF6-4949-A973-BA16D602899F}" dt="2024-01-14T18:40:13.842" v="2266" actId="1076"/>
          <ac:picMkLst>
            <pc:docMk/>
            <pc:sldMk cId="4100936137" sldId="274"/>
            <ac:picMk id="8" creationId="{34702E53-D760-C849-B012-312EC21AB69F}"/>
          </ac:picMkLst>
        </pc:picChg>
      </pc:sldChg>
      <pc:sldChg chg="addSp delSp modSp new del mod modAnim">
        <pc:chgData name="Vincenzo Mauro Cannizzo" userId="f92e2bfe9a552b74" providerId="LiveId" clId="{16BEBC7A-AEF6-4949-A973-BA16D602899F}" dt="2024-02-02T08:44:20.145" v="2850" actId="47"/>
        <pc:sldMkLst>
          <pc:docMk/>
          <pc:sldMk cId="634804220" sldId="275"/>
        </pc:sldMkLst>
        <pc:spChg chg="mod">
          <ac:chgData name="Vincenzo Mauro Cannizzo" userId="f92e2bfe9a552b74" providerId="LiveId" clId="{16BEBC7A-AEF6-4949-A973-BA16D602899F}" dt="2024-01-14T18:58:24.639" v="2364" actId="20577"/>
          <ac:spMkLst>
            <pc:docMk/>
            <pc:sldMk cId="634804220" sldId="275"/>
            <ac:spMk id="2" creationId="{EA6E3F13-CA20-461A-6DB9-4123C6105D8D}"/>
          </ac:spMkLst>
        </pc:spChg>
        <pc:spChg chg="del">
          <ac:chgData name="Vincenzo Mauro Cannizzo" userId="f92e2bfe9a552b74" providerId="LiveId" clId="{16BEBC7A-AEF6-4949-A973-BA16D602899F}" dt="2024-01-14T18:50:17.439" v="2282"/>
          <ac:spMkLst>
            <pc:docMk/>
            <pc:sldMk cId="634804220" sldId="275"/>
            <ac:spMk id="3" creationId="{E9722505-3E7A-39C7-7858-3FFBD48088C7}"/>
          </ac:spMkLst>
        </pc:spChg>
        <pc:picChg chg="add mod">
          <ac:chgData name="Vincenzo Mauro Cannizzo" userId="f92e2bfe9a552b74" providerId="LiveId" clId="{16BEBC7A-AEF6-4949-A973-BA16D602899F}" dt="2024-01-14T18:51:22.595" v="2287" actId="14100"/>
          <ac:picMkLst>
            <pc:docMk/>
            <pc:sldMk cId="634804220" sldId="275"/>
            <ac:picMk id="4" creationId="{F76BF5AF-1FAD-987A-7371-04B6355C23BB}"/>
          </ac:picMkLst>
        </pc:picChg>
        <pc:picChg chg="add mod">
          <ac:chgData name="Vincenzo Mauro Cannizzo" userId="f92e2bfe9a552b74" providerId="LiveId" clId="{16BEBC7A-AEF6-4949-A973-BA16D602899F}" dt="2024-01-14T18:58:09.576" v="2359" actId="14100"/>
          <ac:picMkLst>
            <pc:docMk/>
            <pc:sldMk cId="634804220" sldId="275"/>
            <ac:picMk id="1026" creationId="{77704B52-3970-00AF-E804-9A08F2B3F03C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>
            <a:extLst>
              <a:ext uri="{FF2B5EF4-FFF2-40B4-BE49-F238E27FC236}">
                <a16:creationId xmlns:a16="http://schemas.microsoft.com/office/drawing/2014/main" id="{4DCA52F0-8C54-4C5C-B9C6-A9465959180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10D061D0-BE87-4317-B6E5-36325ED76F7B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45F087-DAD5-48A9-A5D8-6321B041DAD3}" type="datetimeFigureOut">
              <a:rPr lang="it-IT" smtClean="0"/>
              <a:t>06/01/2025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21B5596F-A140-4146-B0B6-0798E233899A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3115DBBB-2D22-4F30-822F-906187922083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BDB874-8E34-42CD-B678-B97F6B72D3C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8007833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 noProof="0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38C8E5-B7D9-4D0F-9A51-729430287595}" type="datetimeFigureOut">
              <a:rPr lang="it-IT" noProof="0" smtClean="0"/>
              <a:t>06/01/2025</a:t>
            </a:fld>
            <a:endParaRPr lang="it-IT" noProof="0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 noProof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noProof="0"/>
              <a:t>Fare clic per modificare gli stili del testo dello schema</a:t>
            </a:r>
          </a:p>
          <a:p>
            <a:pPr lvl="1"/>
            <a:r>
              <a:rPr lang="it-IT" noProof="0"/>
              <a:t>Secondo livello</a:t>
            </a:r>
          </a:p>
          <a:p>
            <a:pPr lvl="2"/>
            <a:r>
              <a:rPr lang="it-IT" noProof="0"/>
              <a:t>Terzo livello</a:t>
            </a:r>
          </a:p>
          <a:p>
            <a:pPr lvl="3"/>
            <a:r>
              <a:rPr lang="it-IT" noProof="0"/>
              <a:t>Quarto livello</a:t>
            </a:r>
          </a:p>
          <a:p>
            <a:pPr lvl="4"/>
            <a:r>
              <a:rPr lang="it-IT" noProof="0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 noProof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036846-9FAE-47B3-9925-1F6B3D8215D9}" type="slidenum">
              <a:rPr lang="it-IT" noProof="0" smtClean="0"/>
              <a:t>‹N›</a:t>
            </a:fld>
            <a:endParaRPr lang="it-IT" noProof="0"/>
          </a:p>
        </p:txBody>
      </p:sp>
    </p:spTree>
    <p:extLst>
      <p:ext uri="{BB962C8B-B14F-4D97-AF65-F5344CB8AC3E}">
        <p14:creationId xmlns:p14="http://schemas.microsoft.com/office/powerpoint/2010/main" val="239495938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F036846-9FAE-47B3-9925-1F6B3D8215D9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374719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it-IT" dirty="0"/>
              <a:t>ENERGIA ELETTRICA: il suo successo è dovuto alla facilità con cui può essere trasportata, attraverso la corrente elettrica, a grandi quantità e distanze.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F036846-9FAE-47B3-9925-1F6B3D8215D9}" type="slidenum">
              <a:rPr lang="it-IT" noProof="0" smtClean="0"/>
              <a:t>2</a:t>
            </a:fld>
            <a:endParaRPr lang="it-IT" noProof="0"/>
          </a:p>
        </p:txBody>
      </p:sp>
    </p:spTree>
    <p:extLst>
      <p:ext uri="{BB962C8B-B14F-4D97-AF65-F5344CB8AC3E}">
        <p14:creationId xmlns:p14="http://schemas.microsoft.com/office/powerpoint/2010/main" val="24905861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magin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Immagin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ttangolo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ttangolo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rtlCol="0" anchor="b">
            <a:noAutofit/>
          </a:bodyPr>
          <a:lstStyle>
            <a:lvl1pPr algn="r">
              <a:defRPr sz="5400"/>
            </a:lvl1pPr>
          </a:lstStyle>
          <a:p>
            <a:pPr rtl="0"/>
            <a:r>
              <a:rPr lang="it-IT" noProof="0"/>
              <a:t>Fare clic per modificare lo stile del titolo dello schema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 rtlCol="0"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it-IT" noProof="0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4D7D2C6C-4B4B-4D5F-BFA1-91C11C95DC1C}" type="datetime1">
              <a:rPr lang="it-IT" noProof="0" smtClean="0"/>
              <a:t>06/01/2025</a:t>
            </a:fld>
            <a:endParaRPr lang="it-IT" noProof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it-IT" noProof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 rtlCol="0"/>
          <a:lstStyle/>
          <a:p>
            <a:pPr rtl="0"/>
            <a:fld id="{6D22F896-40B5-4ADD-8801-0D06FADFA095}" type="slidenum">
              <a:rPr lang="it-IT" noProof="0" smtClean="0"/>
              <a:t>‹N›</a:t>
            </a:fld>
            <a:endParaRPr lang="it-IT" noProof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magine panoramica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magin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Immagin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ttangolo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ttangolo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rtlCol="0" anchor="b">
            <a:normAutofit/>
          </a:bodyPr>
          <a:lstStyle>
            <a:lvl1pPr>
              <a:defRPr sz="2400"/>
            </a:lvl1pPr>
          </a:lstStyle>
          <a:p>
            <a:pPr rtl="0"/>
            <a:r>
              <a:rPr lang="it-IT" noProof="0"/>
              <a:t>Fare clic per modificare lo stile del titolo dello schema</a:t>
            </a:r>
          </a:p>
        </p:txBody>
      </p:sp>
      <p:sp>
        <p:nvSpPr>
          <p:cNvPr id="3" name="Segnaposto immagine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rtlCol="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it-IT" noProof="0"/>
              <a:t>Fare clic sull'icona per inserire un'immagine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 rtlCol="0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it-IT" noProof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A631381-FFAB-4028-95B0-E3CFF372E974}" type="datetime1">
              <a:rPr lang="it-IT" noProof="0" smtClean="0"/>
              <a:t>06/01/2025</a:t>
            </a:fld>
            <a:endParaRPr lang="it-IT" noProof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it-IT" noProof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 rtlCol="0"/>
          <a:lstStyle/>
          <a:p>
            <a:pPr rtl="0"/>
            <a:fld id="{6D22F896-40B5-4ADD-8801-0D06FADFA095}" type="slidenum">
              <a:rPr lang="it-IT" noProof="0" smtClean="0"/>
              <a:t>‹N›</a:t>
            </a:fld>
            <a:endParaRPr lang="it-IT" noProof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magin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Immagin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ttangolo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ttangolo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rtlCol="0" anchor="ctr"/>
          <a:lstStyle>
            <a:lvl1pPr>
              <a:defRPr sz="3200"/>
            </a:lvl1pPr>
          </a:lstStyle>
          <a:p>
            <a:pPr rtl="0"/>
            <a:r>
              <a:rPr lang="it-IT" noProof="0"/>
              <a:t>Fare clic per modificare lo stile del titolo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rtlCol="0"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it-IT" noProof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FA7BF104-F671-4808-87A5-C5FF24F93EC8}" type="datetime1">
              <a:rPr lang="it-IT" noProof="0" smtClean="0"/>
              <a:t>06/01/2025</a:t>
            </a:fld>
            <a:endParaRPr lang="it-IT" noProof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it-IT" noProof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 rtlCol="0"/>
          <a:lstStyle/>
          <a:p>
            <a:pPr rtl="0"/>
            <a:fld id="{6D22F896-40B5-4ADD-8801-0D06FADFA095}" type="slidenum">
              <a:rPr lang="it-IT" noProof="0" smtClean="0"/>
              <a:t>‹N›</a:t>
            </a:fld>
            <a:endParaRPr lang="it-IT" noProof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magin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Immagin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ttangolo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ttangolo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rtlCol="0" anchor="ctr"/>
          <a:lstStyle>
            <a:lvl1pPr>
              <a:defRPr sz="3200"/>
            </a:lvl1pPr>
          </a:lstStyle>
          <a:p>
            <a:pPr rtl="0"/>
            <a:r>
              <a:rPr lang="it-IT" noProof="0"/>
              <a:t>Fare clic per modificare lo stile del titolo dello schema</a:t>
            </a:r>
          </a:p>
        </p:txBody>
      </p:sp>
      <p:sp>
        <p:nvSpPr>
          <p:cNvPr id="12" name="Segnaposto testo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rtlCol="0"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it-IT" noProof="0"/>
              <a:t>Fare clic per modificare gli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rtlCol="0"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it-IT" noProof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44C1506-2B12-4245-B352-9420891892EB}" type="datetime1">
              <a:rPr lang="it-IT" noProof="0" smtClean="0"/>
              <a:t>06/01/2025</a:t>
            </a:fld>
            <a:endParaRPr lang="it-IT" noProof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it-IT" noProof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 rtlCol="0"/>
          <a:lstStyle/>
          <a:p>
            <a:pPr rtl="0"/>
            <a:fld id="{6D22F896-40B5-4ADD-8801-0D06FADFA095}" type="slidenum">
              <a:rPr lang="it-IT" noProof="0" smtClean="0"/>
              <a:t>‹N›</a:t>
            </a:fld>
            <a:endParaRPr lang="it-IT" noProof="0"/>
          </a:p>
        </p:txBody>
      </p:sp>
      <p:sp>
        <p:nvSpPr>
          <p:cNvPr id="16" name="Casella di testo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rtl="0"/>
            <a:r>
              <a:rPr lang="it-IT" sz="7200" noProof="0">
                <a:solidFill>
                  <a:schemeClr val="tx1"/>
                </a:solidFill>
                <a:effectLst/>
              </a:rPr>
              <a:t>"</a:t>
            </a:r>
          </a:p>
        </p:txBody>
      </p:sp>
      <p:sp>
        <p:nvSpPr>
          <p:cNvPr id="17" name="Casella di testo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 rtl="0"/>
            <a:r>
              <a:rPr lang="it-IT" sz="7200" noProof="0">
                <a:solidFill>
                  <a:schemeClr val="tx1"/>
                </a:solidFill>
                <a:effectLst/>
              </a:rPr>
              <a:t>"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magin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Immagin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ttangolo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ttangolo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rtlCol="0" anchor="b"/>
          <a:lstStyle>
            <a:lvl1pPr>
              <a:defRPr sz="3200"/>
            </a:lvl1pPr>
          </a:lstStyle>
          <a:p>
            <a:pPr rtl="0"/>
            <a:r>
              <a:rPr lang="it-IT" noProof="0"/>
              <a:t>Fare clic per modificare lo stile del titolo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rtlCol="0"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it-IT" noProof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53964F4-E9F4-49DE-B1DF-0938D64D365A}" type="datetime1">
              <a:rPr lang="it-IT" noProof="0" smtClean="0"/>
              <a:t>06/01/2025</a:t>
            </a:fld>
            <a:endParaRPr lang="it-IT" noProof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it-IT" noProof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 rtlCol="0"/>
          <a:lstStyle/>
          <a:p>
            <a:pPr rtl="0"/>
            <a:fld id="{6D22F896-40B5-4ADD-8801-0D06FADFA095}" type="slidenum">
              <a:rPr lang="it-IT" noProof="0" smtClean="0"/>
              <a:t>‹N›</a:t>
            </a:fld>
            <a:endParaRPr lang="it-IT" noProof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on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Immagin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Immagin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ttangolo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ttangolo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olo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 rtlCol="0"/>
          <a:lstStyle/>
          <a:p>
            <a:pPr rtl="0"/>
            <a:r>
              <a:rPr lang="it-IT" noProof="0"/>
              <a:t>Fare clic per modificare lo stile del titolo dello schema</a:t>
            </a:r>
          </a:p>
        </p:txBody>
      </p:sp>
      <p:sp>
        <p:nvSpPr>
          <p:cNvPr id="7" name="Segnaposto testo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rtlCol="0"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it-IT" noProof="0"/>
              <a:t>Fare clic per modificare gli stili del testo dello schema</a:t>
            </a:r>
          </a:p>
        </p:txBody>
      </p:sp>
      <p:sp>
        <p:nvSpPr>
          <p:cNvPr id="8" name="Segnaposto testo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rtlCol="0"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it-IT" noProof="0"/>
              <a:t>Fare clic per modificare gli stili del testo dello schema</a:t>
            </a:r>
          </a:p>
        </p:txBody>
      </p:sp>
      <p:sp>
        <p:nvSpPr>
          <p:cNvPr id="9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rtlCol="0"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it-IT" noProof="0"/>
              <a:t>Fare clic per modificare gli stili del testo dello schema</a:t>
            </a:r>
          </a:p>
        </p:txBody>
      </p:sp>
      <p:sp>
        <p:nvSpPr>
          <p:cNvPr id="10" name="Segnaposto testo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rtlCol="0"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it-IT" noProof="0"/>
              <a:t>Fare clic per modificare gli stili del testo dello schema</a:t>
            </a:r>
          </a:p>
        </p:txBody>
      </p:sp>
      <p:sp>
        <p:nvSpPr>
          <p:cNvPr id="11" name="Segnaposto testo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rtlCol="0"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it-IT" noProof="0"/>
              <a:t>Fare clic per modificare gli stili del testo dello schema</a:t>
            </a:r>
          </a:p>
        </p:txBody>
      </p:sp>
      <p:sp>
        <p:nvSpPr>
          <p:cNvPr id="12" name="Segnaposto testo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rtlCol="0"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it-IT" noProof="0"/>
              <a:t>Fare clic per modificare gli stili del testo dello schema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F0989273-A983-45F3-9B45-8247DD1A1C8F}" type="datetime1">
              <a:rPr lang="it-IT" noProof="0" smtClean="0"/>
              <a:t>06/01/2025</a:t>
            </a:fld>
            <a:endParaRPr lang="it-IT" noProof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it-IT" noProof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it-IT" noProof="0" smtClean="0"/>
              <a:t>‹N›</a:t>
            </a:fld>
            <a:endParaRPr lang="it-IT" noProof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onna 3 immag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Immagin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Immagin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ttangolo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ttangolo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olo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 rtlCol="0"/>
          <a:lstStyle/>
          <a:p>
            <a:pPr rtl="0"/>
            <a:r>
              <a:rPr lang="it-IT" noProof="0"/>
              <a:t>Fare clic per modificare lo stile del titolo dello schema</a:t>
            </a:r>
          </a:p>
        </p:txBody>
      </p:sp>
      <p:sp>
        <p:nvSpPr>
          <p:cNvPr id="19" name="Segnaposto testo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rtlCol="0"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it-IT" noProof="0"/>
              <a:t>Fare clic per modificare gli stili del testo dello schema</a:t>
            </a:r>
          </a:p>
        </p:txBody>
      </p:sp>
      <p:sp>
        <p:nvSpPr>
          <p:cNvPr id="20" name="Segnaposto immagine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rtlCol="0"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rtl="0"/>
            <a:r>
              <a:rPr lang="it-IT" noProof="0"/>
              <a:t>Fare clic sull'icona per inserire un'immagine</a:t>
            </a:r>
          </a:p>
        </p:txBody>
      </p:sp>
      <p:sp>
        <p:nvSpPr>
          <p:cNvPr id="21" name="Segnaposto testo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rtlCol="0"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it-IT" noProof="0"/>
              <a:t>Fare clic per modificare gli stili del testo dello schema</a:t>
            </a:r>
          </a:p>
        </p:txBody>
      </p:sp>
      <p:sp>
        <p:nvSpPr>
          <p:cNvPr id="22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rtlCol="0"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it-IT" noProof="0"/>
              <a:t>Fare clic per modificare gli stili del testo dello schema</a:t>
            </a:r>
          </a:p>
        </p:txBody>
      </p:sp>
      <p:sp>
        <p:nvSpPr>
          <p:cNvPr id="23" name="Segnaposto immagine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rtlCol="0"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rtl="0"/>
            <a:r>
              <a:rPr lang="it-IT" noProof="0"/>
              <a:t>Fare clic sull'icona per inserire un'immagine</a:t>
            </a:r>
          </a:p>
        </p:txBody>
      </p:sp>
      <p:sp>
        <p:nvSpPr>
          <p:cNvPr id="24" name="Segnaposto testo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rtlCol="0"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it-IT" noProof="0"/>
              <a:t>Fare clic per modificare gli stili del testo dello schema</a:t>
            </a:r>
          </a:p>
        </p:txBody>
      </p:sp>
      <p:sp>
        <p:nvSpPr>
          <p:cNvPr id="25" name="Segnaposto testo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rtlCol="0"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it-IT" noProof="0"/>
              <a:t>Fare clic per modificare gli stili del testo dello schema</a:t>
            </a:r>
          </a:p>
        </p:txBody>
      </p:sp>
      <p:sp>
        <p:nvSpPr>
          <p:cNvPr id="26" name="Segnaposto immagine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rtlCol="0"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rtl="0"/>
            <a:r>
              <a:rPr lang="it-IT" noProof="0"/>
              <a:t>Fare clic sull'icona per inserire un'immagine</a:t>
            </a:r>
          </a:p>
        </p:txBody>
      </p:sp>
      <p:sp>
        <p:nvSpPr>
          <p:cNvPr id="27" name="Segnaposto testo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rtlCol="0"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it-IT" noProof="0"/>
              <a:t>Fare clic per modificare gli stili del testo dello schema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D01D073-1E44-4BEF-9492-37E414EA4A7A}" type="datetime1">
              <a:rPr lang="it-IT" noProof="0" smtClean="0"/>
              <a:t>06/01/2025</a:t>
            </a:fld>
            <a:endParaRPr lang="it-IT" noProof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it-IT" noProof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it-IT" noProof="0" smtClean="0"/>
              <a:t>‹N›</a:t>
            </a:fld>
            <a:endParaRPr lang="it-IT" noProof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magin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Immagin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ttangolo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ttangolo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 algn="r">
              <a:defRPr/>
            </a:lvl1pPr>
          </a:lstStyle>
          <a:p>
            <a:pPr rtl="0"/>
            <a:r>
              <a:rPr lang="it-IT" noProof="0"/>
              <a:t>Fare clic per modificare lo stile del titolo dello schema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/>
          <a:p>
            <a:pPr lvl="0" rtl="0"/>
            <a:r>
              <a:rPr lang="it-IT" noProof="0"/>
              <a:t>Fare clic per modificare gli stili del testo dello schema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3D9A3DC-FACA-4715-9001-BFC6F12BF680}" type="datetime1">
              <a:rPr lang="it-IT" noProof="0" smtClean="0"/>
              <a:t>06/01/2025</a:t>
            </a:fld>
            <a:endParaRPr lang="it-IT" noProof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it-IT" noProof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it-IT" noProof="0" smtClean="0"/>
              <a:t>‹N›</a:t>
            </a:fld>
            <a:endParaRPr lang="it-IT" noProof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ttangolo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 rtlCol="0"/>
          <a:lstStyle/>
          <a:p>
            <a:pPr rtl="0"/>
            <a:r>
              <a:rPr lang="it-IT" noProof="0"/>
              <a:t>Fare clic per modificare lo stile del titolo dello schema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 rtlCol="0"/>
          <a:lstStyle/>
          <a:p>
            <a:pPr lvl="0" rtl="0"/>
            <a:r>
              <a:rPr lang="it-IT" noProof="0"/>
              <a:t>Fare clic per modificare gli stili del testo dello schema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 rtlCol="0"/>
          <a:lstStyle/>
          <a:p>
            <a:pPr rtl="0"/>
            <a:fld id="{E8DE630A-FEBC-4972-A7E2-5B88FD23F579}" type="datetime1">
              <a:rPr lang="it-IT" noProof="0" smtClean="0"/>
              <a:t>06/01/2025</a:t>
            </a:fld>
            <a:endParaRPr lang="it-IT" noProof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 rtlCol="0"/>
          <a:lstStyle/>
          <a:p>
            <a:pPr rtl="0"/>
            <a:endParaRPr lang="it-IT" noProof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rtlCol="0" anchor="t"/>
          <a:lstStyle>
            <a:lvl1pPr algn="ctr">
              <a:defRPr/>
            </a:lvl1pPr>
          </a:lstStyle>
          <a:p>
            <a:pPr rtl="0"/>
            <a:fld id="{6D22F896-40B5-4ADD-8801-0D06FADFA095}" type="slidenum">
              <a:rPr lang="it-IT" noProof="0" smtClean="0"/>
              <a:pPr/>
              <a:t>‹N›</a:t>
            </a:fld>
            <a:endParaRPr lang="it-IT" noProof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Immagin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Immagin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ttangolo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ttangolo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it-IT" noProof="0"/>
              <a:t>Fare clic per modificare lo stile del titolo dello schema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 rtl="0"/>
            <a:r>
              <a:rPr lang="it-IT" noProof="0"/>
              <a:t>Fare clic per modificare gli stili del testo dello schema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3AD6A105-FB13-4EB7-8D72-7C44E8B2A006}" type="datetime1">
              <a:rPr lang="it-IT" noProof="0" smtClean="0"/>
              <a:t>06/01/2025</a:t>
            </a:fld>
            <a:endParaRPr lang="it-IT" noProof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it-IT" noProof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it-IT" noProof="0" smtClean="0"/>
              <a:t>‹N›</a:t>
            </a:fld>
            <a:endParaRPr lang="it-IT" noProof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magin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Immagin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ttangolo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ttangolo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rtlCol="0" anchor="ctr">
            <a:normAutofit/>
          </a:bodyPr>
          <a:lstStyle>
            <a:lvl1pPr algn="r">
              <a:defRPr sz="3600"/>
            </a:lvl1pPr>
          </a:lstStyle>
          <a:p>
            <a:pPr rtl="0"/>
            <a:r>
              <a:rPr lang="it-IT" noProof="0"/>
              <a:t>Fare clic per modificare lo stile del titolo dello schema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 rtlCol="0"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it-IT" noProof="0"/>
              <a:t>Fare clic per modificare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D4B431B9-8691-4F4A-8E39-A1AEB1BF73FF}" type="datetime1">
              <a:rPr lang="it-IT" noProof="0" smtClean="0"/>
              <a:t>06/01/2025</a:t>
            </a:fld>
            <a:endParaRPr lang="it-IT" noProof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it-IT" noProof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 rtlCol="0"/>
          <a:lstStyle/>
          <a:p>
            <a:pPr rtl="0"/>
            <a:fld id="{6D22F896-40B5-4ADD-8801-0D06FADFA095}" type="slidenum">
              <a:rPr lang="it-IT" noProof="0" smtClean="0"/>
              <a:t>‹N›</a:t>
            </a:fld>
            <a:endParaRPr lang="it-IT" noProof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magin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Immagin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ttangolo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ttangolo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it-IT" noProof="0"/>
              <a:t>Fare clic per modificare lo stile del titolo dello schema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 rtlCol="0"/>
          <a:lstStyle/>
          <a:p>
            <a:pPr lvl="0" rtl="0"/>
            <a:r>
              <a:rPr lang="it-IT" noProof="0"/>
              <a:t>Fare clic per modificare gli stili del testo dello schema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 rtlCol="0"/>
          <a:lstStyle/>
          <a:p>
            <a:pPr lvl="0" rtl="0"/>
            <a:r>
              <a:rPr lang="it-IT" noProof="0"/>
              <a:t>Fare clic per modificare gli stili del testo dello schema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6F8A306-23BE-423D-B268-680EBEF0B421}" type="datetime1">
              <a:rPr lang="it-IT" noProof="0" smtClean="0"/>
              <a:t>06/01/2025</a:t>
            </a:fld>
            <a:endParaRPr lang="it-IT" noProof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it-IT" noProof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it-IT" noProof="0" smtClean="0"/>
              <a:t>‹N›</a:t>
            </a:fld>
            <a:endParaRPr lang="it-IT" noProof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magin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Immagin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ttangolo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ttangolo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 rtlCol="0"/>
          <a:lstStyle/>
          <a:p>
            <a:pPr rtl="0"/>
            <a:r>
              <a:rPr lang="it-IT" noProof="0"/>
              <a:t>Fare clic per modificare lo stile del titolo dello schema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rtlCol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it-IT" noProof="0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 rtlCol="0"/>
          <a:lstStyle/>
          <a:p>
            <a:pPr lvl="0" rtl="0"/>
            <a:r>
              <a:rPr lang="it-IT" noProof="0"/>
              <a:t>Fare clic per modificare gli stili del testo dello schema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rtlCol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it-IT" noProof="0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 rtlCol="0"/>
          <a:lstStyle/>
          <a:p>
            <a:pPr lvl="0" rtl="0"/>
            <a:r>
              <a:rPr lang="it-IT" noProof="0"/>
              <a:t>Fare clic per modificare gli stili del testo dello schema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7AE58EE-B04E-4575-AA95-AB2CBCC1DA1B}" type="datetime1">
              <a:rPr lang="it-IT" noProof="0" smtClean="0"/>
              <a:t>06/01/2025</a:t>
            </a:fld>
            <a:endParaRPr lang="it-IT" noProof="0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it-IT" noProof="0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it-IT" noProof="0" smtClean="0"/>
              <a:t>‹N›</a:t>
            </a:fld>
            <a:endParaRPr lang="it-IT" noProof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magin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Immagin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ttangolo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ttangolo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it-IT" noProof="0"/>
              <a:t>Fare clic per modificare lo stile del titolo dello schema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4D1331F8-CE05-4621-BCD0-A1DCBDBF1627}" type="datetime1">
              <a:rPr lang="it-IT" noProof="0" smtClean="0"/>
              <a:t>06/01/2025</a:t>
            </a:fld>
            <a:endParaRPr lang="it-IT" noProof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it-IT" noProof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it-IT" noProof="0" smtClean="0"/>
              <a:t>‹N›</a:t>
            </a:fld>
            <a:endParaRPr lang="it-IT" noProof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ttangolo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E92D48A0-E91A-4DBF-8D53-35A498AA28D0}" type="datetime1">
              <a:rPr lang="it-IT" noProof="0" smtClean="0"/>
              <a:t>06/01/2025</a:t>
            </a:fld>
            <a:endParaRPr lang="it-IT" noProof="0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it-IT" noProof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it-IT" noProof="0" smtClean="0"/>
              <a:t>‹N›</a:t>
            </a:fld>
            <a:endParaRPr lang="it-IT" noProof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magin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Immagin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ttangolo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ttangolo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rtlCol="0" anchor="ctr">
            <a:normAutofit/>
          </a:bodyPr>
          <a:lstStyle>
            <a:lvl1pPr>
              <a:defRPr sz="3600"/>
            </a:lvl1pPr>
          </a:lstStyle>
          <a:p>
            <a:pPr rtl="0"/>
            <a:r>
              <a:rPr lang="it-IT" noProof="0"/>
              <a:t>Fare clic per modificare lo stile del titolo dello schema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 rtlCol="0"/>
          <a:lstStyle/>
          <a:p>
            <a:pPr lvl="0" rtl="0"/>
            <a:r>
              <a:rPr lang="it-IT" noProof="0"/>
              <a:t>Fare clic per modificare gli stili del testo dello schema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rtlCol="0"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it-IT" noProof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EEE2CF95-4663-4EA3-8806-E09C763D9991}" type="datetime1">
              <a:rPr lang="it-IT" noProof="0" smtClean="0"/>
              <a:t>06/01/2025</a:t>
            </a:fld>
            <a:endParaRPr lang="it-IT" noProof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it-IT" noProof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it-IT" noProof="0" smtClean="0"/>
              <a:t>‹N›</a:t>
            </a:fld>
            <a:endParaRPr lang="it-IT" noProof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magin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Immagin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ttangolo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ttangolo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rtlCol="0" anchor="ctr">
            <a:normAutofit/>
          </a:bodyPr>
          <a:lstStyle>
            <a:lvl1pPr>
              <a:defRPr sz="3600"/>
            </a:lvl1pPr>
          </a:lstStyle>
          <a:p>
            <a:pPr rtl="0"/>
            <a:r>
              <a:rPr lang="it-IT" noProof="0"/>
              <a:t>Fare clic per modificare lo stile del titolo dello schema</a:t>
            </a:r>
          </a:p>
        </p:txBody>
      </p:sp>
      <p:sp>
        <p:nvSpPr>
          <p:cNvPr id="3" name="Segnaposto immagine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rtlCol="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it-IT" noProof="0"/>
              <a:t>Fare clic sull'icona per inserire un'immagine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rtlCol="0"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it-IT" noProof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4487615D-C20A-4C65-8CB5-449B322019D0}" type="datetime1">
              <a:rPr lang="it-IT" noProof="0" smtClean="0"/>
              <a:t>06/01/2025</a:t>
            </a:fld>
            <a:endParaRPr lang="it-IT" noProof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it-IT" noProof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it-IT" noProof="0" smtClean="0"/>
              <a:t>‹N›</a:t>
            </a:fld>
            <a:endParaRPr lang="it-IT" noProof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magin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it-IT" noProof="0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it-IT" noProof="0"/>
              <a:t>Fare clic per modificare gli stili del testo dello schema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448F1CCB-6550-4985-80E2-68310287DE61}" type="datetime1">
              <a:rPr lang="it-IT" noProof="0" smtClean="0"/>
              <a:t>06/01/2025</a:t>
            </a:fld>
            <a:endParaRPr lang="it-IT" noProof="0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endParaRPr lang="it-IT" noProof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6D22F896-40B5-4ADD-8801-0D06FADFA095}" type="slidenum">
              <a:rPr lang="it-IT" noProof="0" smtClean="0"/>
              <a:pPr/>
              <a:t>‹N›</a:t>
            </a:fld>
            <a:endParaRPr lang="it-IT" noProof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288436" y="2362200"/>
            <a:ext cx="5735846" cy="2133600"/>
          </a:xfrm>
        </p:spPr>
        <p:txBody>
          <a:bodyPr rtlCol="0" anchor="ctr">
            <a:normAutofit/>
          </a:bodyPr>
          <a:lstStyle/>
          <a:p>
            <a:pPr rtl="0"/>
            <a:r>
              <a:rPr lang="it-IT" sz="3400" dirty="0"/>
              <a:t>I  MILLE VOLTI DELL’ENERGIA</a:t>
            </a: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57BF5137-F7F5-9B0C-7899-FCDCDC18F87D}"/>
              </a:ext>
            </a:extLst>
          </p:cNvPr>
          <p:cNvSpPr txBox="1"/>
          <p:nvPr/>
        </p:nvSpPr>
        <p:spPr>
          <a:xfrm>
            <a:off x="9579076" y="6085409"/>
            <a:ext cx="23818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Fonte</a:t>
            </a:r>
            <a:r>
              <a:rPr lang="it-IT"/>
              <a:t>: EURESIS.ORG</a:t>
            </a:r>
            <a:endParaRPr lang="it-IT" dirty="0"/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AA4083D6-4099-57E1-7537-CE6C343CC3EA}"/>
              </a:ext>
            </a:extLst>
          </p:cNvPr>
          <p:cNvSpPr txBox="1"/>
          <p:nvPr/>
        </p:nvSpPr>
        <p:spPr>
          <a:xfrm>
            <a:off x="2422478" y="4885080"/>
            <a:ext cx="450376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/>
              <a:t>Nulla si crea</a:t>
            </a:r>
          </a:p>
          <a:p>
            <a:r>
              <a:rPr lang="it-IT" sz="2400" dirty="0"/>
              <a:t>Nulla si distrugge</a:t>
            </a:r>
          </a:p>
          <a:p>
            <a:r>
              <a:rPr lang="it-IT" sz="2400" dirty="0"/>
              <a:t>Tutto si trasforma</a:t>
            </a:r>
          </a:p>
        </p:txBody>
      </p:sp>
    </p:spTree>
    <p:extLst>
      <p:ext uri="{BB962C8B-B14F-4D97-AF65-F5344CB8AC3E}">
        <p14:creationId xmlns:p14="http://schemas.microsoft.com/office/powerpoint/2010/main" val="41442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B9D9239-E40F-0399-ABEF-7F01AE60A2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1829" y="687053"/>
            <a:ext cx="8361102" cy="1080938"/>
          </a:xfrm>
        </p:spPr>
        <p:txBody>
          <a:bodyPr/>
          <a:lstStyle/>
          <a:p>
            <a:r>
              <a:rPr lang="it-IT" dirty="0"/>
              <a:t>L’energia si presenta in varie forme</a:t>
            </a:r>
            <a:endParaRPr lang="it-IT" b="1" dirty="0">
              <a:solidFill>
                <a:srgbClr val="FF0000"/>
              </a:solidFill>
            </a:endParaRPr>
          </a:p>
        </p:txBody>
      </p:sp>
      <p:sp>
        <p:nvSpPr>
          <p:cNvPr id="10" name="Segnaposto contenuto 3">
            <a:extLst>
              <a:ext uri="{FF2B5EF4-FFF2-40B4-BE49-F238E27FC236}">
                <a16:creationId xmlns:a16="http://schemas.microsoft.com/office/drawing/2014/main" id="{DF07B171-DB93-7A36-F673-537477C177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447" y="2264353"/>
            <a:ext cx="11878810" cy="4457915"/>
          </a:xfrm>
        </p:spPr>
        <p:txBody>
          <a:bodyPr>
            <a:normAutofit/>
          </a:bodyPr>
          <a:lstStyle/>
          <a:p>
            <a:r>
              <a:rPr lang="it-IT" sz="2000" b="1" dirty="0">
                <a:solidFill>
                  <a:schemeClr val="bg1"/>
                </a:solidFill>
              </a:rPr>
              <a:t>ELETTRICA</a:t>
            </a:r>
            <a:r>
              <a:rPr lang="it-IT" sz="2000" dirty="0"/>
              <a:t>:			capacità di muovere cariche elettriche;</a:t>
            </a:r>
          </a:p>
          <a:p>
            <a:r>
              <a:rPr lang="it-IT" sz="2000" b="1" dirty="0">
                <a:solidFill>
                  <a:schemeClr val="bg1"/>
                </a:solidFill>
              </a:rPr>
              <a:t>CINETICA</a:t>
            </a:r>
            <a:r>
              <a:rPr lang="it-IT" sz="2000" dirty="0"/>
              <a:t>:			dovuta al movimento di un corpo;</a:t>
            </a:r>
          </a:p>
          <a:p>
            <a:r>
              <a:rPr lang="it-IT" sz="2000" b="1" dirty="0">
                <a:solidFill>
                  <a:schemeClr val="bg1"/>
                </a:solidFill>
              </a:rPr>
              <a:t>POTENZIALE</a:t>
            </a:r>
            <a:r>
              <a:rPr lang="it-IT" sz="2000" dirty="0"/>
              <a:t>:			dovuta alla posizione di un corpo (gravitazionale o elastica);</a:t>
            </a:r>
          </a:p>
          <a:p>
            <a:r>
              <a:rPr lang="it-IT" sz="2000" b="1" dirty="0">
                <a:solidFill>
                  <a:schemeClr val="bg1"/>
                </a:solidFill>
              </a:rPr>
              <a:t>TERMICA</a:t>
            </a:r>
            <a:r>
              <a:rPr lang="it-IT" sz="2000" dirty="0"/>
              <a:t>:			capacità di scaldare;</a:t>
            </a:r>
          </a:p>
          <a:p>
            <a:r>
              <a:rPr lang="it-IT" sz="2000" b="1" dirty="0">
                <a:solidFill>
                  <a:schemeClr val="bg1"/>
                </a:solidFill>
              </a:rPr>
              <a:t>NUCLEARE</a:t>
            </a:r>
            <a:r>
              <a:rPr lang="it-IT" sz="2000" dirty="0"/>
              <a:t>:			immagazzinata nei legami che uniscono il nucleo degli atomi;</a:t>
            </a:r>
          </a:p>
          <a:p>
            <a:r>
              <a:rPr lang="it-IT" sz="2000" b="1" dirty="0">
                <a:solidFill>
                  <a:schemeClr val="bg1"/>
                </a:solidFill>
              </a:rPr>
              <a:t>ELETTROMAGNETICA</a:t>
            </a:r>
            <a:r>
              <a:rPr lang="it-IT" sz="2000" dirty="0"/>
              <a:t>:	onde elettromagnetiche (luce, micro onde, onde radio, 	raggi x, ecc.);</a:t>
            </a:r>
          </a:p>
          <a:p>
            <a:r>
              <a:rPr lang="it-IT" sz="2000" b="1" dirty="0">
                <a:solidFill>
                  <a:schemeClr val="bg1"/>
                </a:solidFill>
              </a:rPr>
              <a:t>CHIMICA</a:t>
            </a:r>
            <a:r>
              <a:rPr lang="it-IT" sz="2000" dirty="0"/>
              <a:t>:			immagazzinata nei legami chimici (es. combustione);</a:t>
            </a:r>
          </a:p>
          <a:p>
            <a:r>
              <a:rPr lang="it-IT" sz="2000" b="1" dirty="0">
                <a:solidFill>
                  <a:schemeClr val="bg1"/>
                </a:solidFill>
              </a:rPr>
              <a:t>CALORICA</a:t>
            </a:r>
            <a:r>
              <a:rPr lang="it-IT" sz="2000" dirty="0"/>
              <a:t>:			contenuta nei legami delle catene di molecole di glucosio;</a:t>
            </a:r>
          </a:p>
          <a:p>
            <a:r>
              <a:rPr lang="it-IT" sz="2000" b="1" dirty="0">
                <a:solidFill>
                  <a:schemeClr val="bg1"/>
                </a:solidFill>
              </a:rPr>
              <a:t>MASSA</a:t>
            </a:r>
            <a:r>
              <a:rPr lang="it-IT" sz="2000" dirty="0"/>
              <a:t>: 			E=mc</a:t>
            </a:r>
            <a:r>
              <a:rPr lang="it-IT" sz="2000" baseline="30000" dirty="0"/>
              <a:t>2</a:t>
            </a:r>
            <a:endParaRPr lang="it-IT" sz="2000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560292826"/>
      </p:ext>
    </p:extLst>
  </p:cSld>
  <p:clrMapOvr>
    <a:masterClrMapping/>
  </p:clrMapOvr>
</p:sld>
</file>

<file path=ppt/theme/theme1.xml><?xml version="1.0" encoding="utf-8"?>
<a:theme xmlns:a="http://schemas.openxmlformats.org/drawingml/2006/main" name="TM04033917[[fn=Berlin]]_novariants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M04033917[[fn=Berlin]]_novariants" id="{309C13C0-3BE0-4E8F-8916-1D5516B3B5DD}" vid="{18E1BE87-7240-45DF-8788-3CAEB7F17AB1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173</Words>
  <Application>Microsoft Office PowerPoint</Application>
  <PresentationFormat>Widescreen</PresentationFormat>
  <Paragraphs>18</Paragraphs>
  <Slides>2</Slides>
  <Notes>2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</vt:i4>
      </vt:variant>
    </vt:vector>
  </HeadingPairs>
  <TitlesOfParts>
    <vt:vector size="6" baseType="lpstr">
      <vt:lpstr>Arial</vt:lpstr>
      <vt:lpstr>Calibri</vt:lpstr>
      <vt:lpstr>Trebuchet MS</vt:lpstr>
      <vt:lpstr>TM04033917[[fn=Berlin]]_novariants</vt:lpstr>
      <vt:lpstr>I  MILLE VOLTI DELL’ENERGIA</vt:lpstr>
      <vt:lpstr>L’energia si presenta in varie forme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RICONOSCIMENTO DEL MERITO</dc:title>
  <dc:creator>Vincenzo Mauro Cannizzo</dc:creator>
  <cp:lastModifiedBy>Vincenzo Mauro Cannizzo</cp:lastModifiedBy>
  <cp:revision>8</cp:revision>
  <dcterms:created xsi:type="dcterms:W3CDTF">2023-01-27T08:21:47Z</dcterms:created>
  <dcterms:modified xsi:type="dcterms:W3CDTF">2025-01-06T14:01:32Z</dcterms:modified>
</cp:coreProperties>
</file>