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8" r:id="rId4"/>
    <p:sldId id="269" r:id="rId5"/>
    <p:sldId id="270" r:id="rId6"/>
    <p:sldId id="271" r:id="rId7"/>
    <p:sldId id="267" r:id="rId8"/>
    <p:sldId id="261" r:id="rId9"/>
    <p:sldId id="259" r:id="rId10"/>
    <p:sldId id="260" r:id="rId11"/>
    <p:sldId id="265" r:id="rId12"/>
    <p:sldId id="266" r:id="rId13"/>
    <p:sldId id="262" r:id="rId14"/>
    <p:sldId id="263" r:id="rId15"/>
    <p:sldId id="264" r:id="rId16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32489-D217-4E62-967B-CB076B041FBC}" v="1" dt="2024-02-17T13:30:31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62114" autoAdjust="0"/>
  </p:normalViewPr>
  <p:slideViewPr>
    <p:cSldViewPr snapToGrid="0">
      <p:cViewPr varScale="1">
        <p:scale>
          <a:sx n="58" d="100"/>
          <a:sy n="58" d="100"/>
        </p:scale>
        <p:origin x="1263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Mauro Cannizzo" userId="f92e2bfe9a552b74" providerId="LiveId" clId="{99232489-D217-4E62-967B-CB076B041FBC}"/>
    <pc:docChg chg="custSel addSld modSld">
      <pc:chgData name="Vincenzo Mauro Cannizzo" userId="f92e2bfe9a552b74" providerId="LiveId" clId="{99232489-D217-4E62-967B-CB076B041FBC}" dt="2024-03-12T19:40:41.190" v="259" actId="14100"/>
      <pc:docMkLst>
        <pc:docMk/>
      </pc:docMkLst>
      <pc:sldChg chg="addSp delSp modSp mod">
        <pc:chgData name="Vincenzo Mauro Cannizzo" userId="f92e2bfe9a552b74" providerId="LiveId" clId="{99232489-D217-4E62-967B-CB076B041FBC}" dt="2024-02-16T16:25:46.163" v="148" actId="21"/>
        <pc:sldMkLst>
          <pc:docMk/>
          <pc:sldMk cId="4186413290" sldId="262"/>
        </pc:sldMkLst>
        <pc:spChg chg="add del mod">
          <ac:chgData name="Vincenzo Mauro Cannizzo" userId="f92e2bfe9a552b74" providerId="LiveId" clId="{99232489-D217-4E62-967B-CB076B041FBC}" dt="2024-02-16T16:25:46.163" v="148" actId="21"/>
          <ac:spMkLst>
            <pc:docMk/>
            <pc:sldMk cId="4186413290" sldId="262"/>
            <ac:spMk id="3" creationId="{58CEBC1B-84D1-C3C4-05CB-784937C81469}"/>
          </ac:spMkLst>
        </pc:spChg>
      </pc:sldChg>
      <pc:sldChg chg="addSp delSp modSp new mod delAnim modAnim">
        <pc:chgData name="Vincenzo Mauro Cannizzo" userId="f92e2bfe9a552b74" providerId="LiveId" clId="{99232489-D217-4E62-967B-CB076B041FBC}" dt="2024-02-16T16:25:53.415" v="149"/>
        <pc:sldMkLst>
          <pc:docMk/>
          <pc:sldMk cId="771504879" sldId="265"/>
        </pc:sldMkLst>
        <pc:spChg chg="mod">
          <ac:chgData name="Vincenzo Mauro Cannizzo" userId="f92e2bfe9a552b74" providerId="LiveId" clId="{99232489-D217-4E62-967B-CB076B041FBC}" dt="2024-02-16T16:20:09.064" v="117" actId="20577"/>
          <ac:spMkLst>
            <pc:docMk/>
            <pc:sldMk cId="771504879" sldId="265"/>
            <ac:spMk id="2" creationId="{D94327AD-F410-8133-37E1-4C85CA9B8A8F}"/>
          </ac:spMkLst>
        </pc:spChg>
        <pc:spChg chg="add del mod">
          <ac:chgData name="Vincenzo Mauro Cannizzo" userId="f92e2bfe9a552b74" providerId="LiveId" clId="{99232489-D217-4E62-967B-CB076B041FBC}" dt="2024-02-16T16:22:05.236" v="124" actId="478"/>
          <ac:spMkLst>
            <pc:docMk/>
            <pc:sldMk cId="771504879" sldId="265"/>
            <ac:spMk id="4" creationId="{2E38AF88-3B76-5488-830C-F07982A7AD5B}"/>
          </ac:spMkLst>
        </pc:spChg>
        <pc:spChg chg="add mod">
          <ac:chgData name="Vincenzo Mauro Cannizzo" userId="f92e2bfe9a552b74" providerId="LiveId" clId="{99232489-D217-4E62-967B-CB076B041FBC}" dt="2024-02-16T16:25:53.415" v="149"/>
          <ac:spMkLst>
            <pc:docMk/>
            <pc:sldMk cId="771504879" sldId="265"/>
            <ac:spMk id="9" creationId="{1C42913F-0D01-6EB2-9092-643C955F0CEA}"/>
          </ac:spMkLst>
        </pc:spChg>
        <pc:picChg chg="add del mod">
          <ac:chgData name="Vincenzo Mauro Cannizzo" userId="f92e2bfe9a552b74" providerId="LiveId" clId="{99232489-D217-4E62-967B-CB076B041FBC}" dt="2024-02-16T16:21:57.858" v="123" actId="478"/>
          <ac:picMkLst>
            <pc:docMk/>
            <pc:sldMk cId="771504879" sldId="265"/>
            <ac:picMk id="3" creationId="{E8DF81F1-B118-3C03-F35A-139B81F57E2D}"/>
          </ac:picMkLst>
        </pc:picChg>
        <pc:picChg chg="add mod">
          <ac:chgData name="Vincenzo Mauro Cannizzo" userId="f92e2bfe9a552b74" providerId="LiveId" clId="{99232489-D217-4E62-967B-CB076B041FBC}" dt="2024-02-16T16:24:20.120" v="133" actId="14100"/>
          <ac:picMkLst>
            <pc:docMk/>
            <pc:sldMk cId="771504879" sldId="265"/>
            <ac:picMk id="6" creationId="{831497BB-AA2D-A75C-ADE6-BE5A8C14CF62}"/>
          </ac:picMkLst>
        </pc:picChg>
        <pc:picChg chg="add mod">
          <ac:chgData name="Vincenzo Mauro Cannizzo" userId="f92e2bfe9a552b74" providerId="LiveId" clId="{99232489-D217-4E62-967B-CB076B041FBC}" dt="2024-02-16T16:24:00.894" v="130" actId="1076"/>
          <ac:picMkLst>
            <pc:docMk/>
            <pc:sldMk cId="771504879" sldId="265"/>
            <ac:picMk id="8" creationId="{F9AE0D66-2903-E313-08D0-9F86E35C9AE7}"/>
          </ac:picMkLst>
        </pc:picChg>
      </pc:sldChg>
      <pc:sldChg chg="addSp modSp add">
        <pc:chgData name="Vincenzo Mauro Cannizzo" userId="f92e2bfe9a552b74" providerId="LiveId" clId="{99232489-D217-4E62-967B-CB076B041FBC}" dt="2024-02-16T16:25:23.407" v="147"/>
        <pc:sldMkLst>
          <pc:docMk/>
          <pc:sldMk cId="2931944757" sldId="266"/>
        </pc:sldMkLst>
        <pc:spChg chg="add mod">
          <ac:chgData name="Vincenzo Mauro Cannizzo" userId="f92e2bfe9a552b74" providerId="LiveId" clId="{99232489-D217-4E62-967B-CB076B041FBC}" dt="2024-02-16T16:25:23.407" v="147"/>
          <ac:spMkLst>
            <pc:docMk/>
            <pc:sldMk cId="2931944757" sldId="266"/>
            <ac:spMk id="5" creationId="{094D7192-9133-D4E4-1DE5-C7CD2A208720}"/>
          </ac:spMkLst>
        </pc:spChg>
      </pc:sldChg>
      <pc:sldChg chg="addSp delSp modSp new mod">
        <pc:chgData name="Vincenzo Mauro Cannizzo" userId="f92e2bfe9a552b74" providerId="LiveId" clId="{99232489-D217-4E62-967B-CB076B041FBC}" dt="2024-02-17T14:25:32.526" v="243" actId="20577"/>
        <pc:sldMkLst>
          <pc:docMk/>
          <pc:sldMk cId="2106969333" sldId="267"/>
        </pc:sldMkLst>
        <pc:spChg chg="mod">
          <ac:chgData name="Vincenzo Mauro Cannizzo" userId="f92e2bfe9a552b74" providerId="LiveId" clId="{99232489-D217-4E62-967B-CB076B041FBC}" dt="2024-02-17T14:25:32.526" v="243" actId="20577"/>
          <ac:spMkLst>
            <pc:docMk/>
            <pc:sldMk cId="2106969333" sldId="267"/>
            <ac:spMk id="2" creationId="{AFFDA035-4929-B8C9-6110-2C8947940125}"/>
          </ac:spMkLst>
        </pc:spChg>
        <pc:spChg chg="add mod">
          <ac:chgData name="Vincenzo Mauro Cannizzo" userId="f92e2bfe9a552b74" providerId="LiveId" clId="{99232489-D217-4E62-967B-CB076B041FBC}" dt="2024-02-17T13:48:59.757" v="220" actId="207"/>
          <ac:spMkLst>
            <pc:docMk/>
            <pc:sldMk cId="2106969333" sldId="267"/>
            <ac:spMk id="5" creationId="{DFC5D4EE-DFD1-2E02-914C-428EEA7BF1DA}"/>
          </ac:spMkLst>
        </pc:spChg>
        <pc:picChg chg="add del mod">
          <ac:chgData name="Vincenzo Mauro Cannizzo" userId="f92e2bfe9a552b74" providerId="LiveId" clId="{99232489-D217-4E62-967B-CB076B041FBC}" dt="2024-02-17T14:22:23.711" v="221" actId="478"/>
          <ac:picMkLst>
            <pc:docMk/>
            <pc:sldMk cId="2106969333" sldId="267"/>
            <ac:picMk id="4" creationId="{C7EE2D3E-2954-D7A4-9C98-F7EC0EBD2944}"/>
          </ac:picMkLst>
        </pc:picChg>
        <pc:picChg chg="add mod">
          <ac:chgData name="Vincenzo Mauro Cannizzo" userId="f92e2bfe9a552b74" providerId="LiveId" clId="{99232489-D217-4E62-967B-CB076B041FBC}" dt="2024-02-17T14:24:13.021" v="228" actId="1076"/>
          <ac:picMkLst>
            <pc:docMk/>
            <pc:sldMk cId="2106969333" sldId="267"/>
            <ac:picMk id="7" creationId="{9953F80F-0BC9-BE06-A30F-C25C75B2BB16}"/>
          </ac:picMkLst>
        </pc:picChg>
      </pc:sldChg>
      <pc:sldChg chg="addSp modSp new mod">
        <pc:chgData name="Vincenzo Mauro Cannizzo" userId="f92e2bfe9a552b74" providerId="LiveId" clId="{99232489-D217-4E62-967B-CB076B041FBC}" dt="2024-03-12T19:38:08.767" v="247" actId="14100"/>
        <pc:sldMkLst>
          <pc:docMk/>
          <pc:sldMk cId="1016338759" sldId="268"/>
        </pc:sldMkLst>
        <pc:picChg chg="add mod">
          <ac:chgData name="Vincenzo Mauro Cannizzo" userId="f92e2bfe9a552b74" providerId="LiveId" clId="{99232489-D217-4E62-967B-CB076B041FBC}" dt="2024-03-12T19:38:08.767" v="247" actId="14100"/>
          <ac:picMkLst>
            <pc:docMk/>
            <pc:sldMk cId="1016338759" sldId="268"/>
            <ac:picMk id="4" creationId="{915A1F2E-D475-E90E-6487-F0DE5EC04CC1}"/>
          </ac:picMkLst>
        </pc:picChg>
      </pc:sldChg>
      <pc:sldChg chg="addSp modSp new mod">
        <pc:chgData name="Vincenzo Mauro Cannizzo" userId="f92e2bfe9a552b74" providerId="LiveId" clId="{99232489-D217-4E62-967B-CB076B041FBC}" dt="2024-03-12T19:38:57.603" v="251" actId="14100"/>
        <pc:sldMkLst>
          <pc:docMk/>
          <pc:sldMk cId="3151394085" sldId="269"/>
        </pc:sldMkLst>
        <pc:picChg chg="add mod">
          <ac:chgData name="Vincenzo Mauro Cannizzo" userId="f92e2bfe9a552b74" providerId="LiveId" clId="{99232489-D217-4E62-967B-CB076B041FBC}" dt="2024-03-12T19:38:57.603" v="251" actId="14100"/>
          <ac:picMkLst>
            <pc:docMk/>
            <pc:sldMk cId="3151394085" sldId="269"/>
            <ac:picMk id="4" creationId="{CB17416B-74BE-85F2-1BC0-153C932F6BFA}"/>
          </ac:picMkLst>
        </pc:picChg>
      </pc:sldChg>
      <pc:sldChg chg="addSp modSp new mod">
        <pc:chgData name="Vincenzo Mauro Cannizzo" userId="f92e2bfe9a552b74" providerId="LiveId" clId="{99232489-D217-4E62-967B-CB076B041FBC}" dt="2024-03-12T19:39:50.737" v="255" actId="14100"/>
        <pc:sldMkLst>
          <pc:docMk/>
          <pc:sldMk cId="1547480833" sldId="270"/>
        </pc:sldMkLst>
        <pc:picChg chg="add mod">
          <ac:chgData name="Vincenzo Mauro Cannizzo" userId="f92e2bfe9a552b74" providerId="LiveId" clId="{99232489-D217-4E62-967B-CB076B041FBC}" dt="2024-03-12T19:39:50.737" v="255" actId="14100"/>
          <ac:picMkLst>
            <pc:docMk/>
            <pc:sldMk cId="1547480833" sldId="270"/>
            <ac:picMk id="4" creationId="{B0FFF8E7-9995-C161-B385-9CBBE628FE2A}"/>
          </ac:picMkLst>
        </pc:picChg>
      </pc:sldChg>
      <pc:sldChg chg="addSp modSp new mod">
        <pc:chgData name="Vincenzo Mauro Cannizzo" userId="f92e2bfe9a552b74" providerId="LiveId" clId="{99232489-D217-4E62-967B-CB076B041FBC}" dt="2024-03-12T19:40:41.190" v="259" actId="14100"/>
        <pc:sldMkLst>
          <pc:docMk/>
          <pc:sldMk cId="2246018222" sldId="271"/>
        </pc:sldMkLst>
        <pc:picChg chg="add mod">
          <ac:chgData name="Vincenzo Mauro Cannizzo" userId="f92e2bfe9a552b74" providerId="LiveId" clId="{99232489-D217-4E62-967B-CB076B041FBC}" dt="2024-03-12T19:40:41.190" v="259" actId="14100"/>
          <ac:picMkLst>
            <pc:docMk/>
            <pc:sldMk cId="2246018222" sldId="271"/>
            <ac:picMk id="4" creationId="{BF6D17C2-B23F-D899-C9D7-8E27CD5952C6}"/>
          </ac:picMkLst>
        </pc:picChg>
      </pc:sldChg>
    </pc:docChg>
  </pc:docChgLst>
  <pc:docChgLst>
    <pc:chgData name="Vincenzo Mauro Cannizzo" userId="f92e2bfe9a552b74" providerId="LiveId" clId="{A56AE5B4-83DD-4AD3-876A-3206C3DED60E}"/>
    <pc:docChg chg="undo custSel addSld delSld modSld">
      <pc:chgData name="Vincenzo Mauro Cannizzo" userId="f92e2bfe9a552b74" providerId="LiveId" clId="{A56AE5B4-83DD-4AD3-876A-3206C3DED60E}" dt="2023-06-22T18:20:27.917" v="1243" actId="20577"/>
      <pc:docMkLst>
        <pc:docMk/>
      </pc:docMkLst>
      <pc:sldChg chg="addSp delSp modSp mod modNotesTx">
        <pc:chgData name="Vincenzo Mauro Cannizzo" userId="f92e2bfe9a552b74" providerId="LiveId" clId="{A56AE5B4-83DD-4AD3-876A-3206C3DED60E}" dt="2023-06-22T10:45:18.271" v="1052" actId="14100"/>
        <pc:sldMkLst>
          <pc:docMk/>
          <pc:sldMk cId="4144221" sldId="256"/>
        </pc:sldMkLst>
        <pc:spChg chg="mod">
          <ac:chgData name="Vincenzo Mauro Cannizzo" userId="f92e2bfe9a552b74" providerId="LiveId" clId="{A56AE5B4-83DD-4AD3-876A-3206C3DED60E}" dt="2023-06-21T15:20:51.995" v="92" actId="1076"/>
          <ac:spMkLst>
            <pc:docMk/>
            <pc:sldMk cId="4144221" sldId="256"/>
            <ac:spMk id="2" creationId="{00000000-0000-0000-0000-000000000000}"/>
          </ac:spMkLst>
        </pc:spChg>
        <pc:spChg chg="mod">
          <ac:chgData name="Vincenzo Mauro Cannizzo" userId="f92e2bfe9a552b74" providerId="LiveId" clId="{A56AE5B4-83DD-4AD3-876A-3206C3DED60E}" dt="2023-06-22T10:45:18.271" v="1052" actId="14100"/>
          <ac:spMkLst>
            <pc:docMk/>
            <pc:sldMk cId="4144221" sldId="256"/>
            <ac:spMk id="5" creationId="{9D54BE8E-322B-09D8-4AF1-CE8A7C9E5FD1}"/>
          </ac:spMkLst>
        </pc:spChg>
        <pc:spChg chg="add del">
          <ac:chgData name="Vincenzo Mauro Cannizzo" userId="f92e2bfe9a552b74" providerId="LiveId" clId="{A56AE5B4-83DD-4AD3-876A-3206C3DED60E}" dt="2023-06-21T15:21:01.486" v="93" actId="478"/>
          <ac:spMkLst>
            <pc:docMk/>
            <pc:sldMk cId="4144221" sldId="256"/>
            <ac:spMk id="1031" creationId="{A5B35495-4D9D-CAAD-1A34-7948368A1168}"/>
          </ac:spMkLst>
        </pc:spChg>
        <pc:spChg chg="add del">
          <ac:chgData name="Vincenzo Mauro Cannizzo" userId="f92e2bfe9a552b74" providerId="LiveId" clId="{A56AE5B4-83DD-4AD3-876A-3206C3DED60E}" dt="2023-06-21T15:21:05.990" v="94" actId="478"/>
          <ac:spMkLst>
            <pc:docMk/>
            <pc:sldMk cId="4144221" sldId="256"/>
            <ac:spMk id="1033" creationId="{B6D9360A-ECB4-6548-E718-EA18D6F64D9D}"/>
          </ac:spMkLst>
        </pc:spChg>
        <pc:spChg chg="add del">
          <ac:chgData name="Vincenzo Mauro Cannizzo" userId="f92e2bfe9a552b74" providerId="LiveId" clId="{A56AE5B4-83DD-4AD3-876A-3206C3DED60E}" dt="2023-06-21T15:21:10.520" v="95" actId="478"/>
          <ac:spMkLst>
            <pc:docMk/>
            <pc:sldMk cId="4144221" sldId="256"/>
            <ac:spMk id="1035" creationId="{4C9F35D5-75F7-C777-5358-112B803E4D38}"/>
          </ac:spMkLst>
        </pc:spChg>
        <pc:picChg chg="add mod">
          <ac:chgData name="Vincenzo Mauro Cannizzo" userId="f92e2bfe9a552b74" providerId="LiveId" clId="{A56AE5B4-83DD-4AD3-876A-3206C3DED60E}" dt="2023-06-21T15:20:34.727" v="88" actId="26606"/>
          <ac:picMkLst>
            <pc:docMk/>
            <pc:sldMk cId="4144221" sldId="256"/>
            <ac:picMk id="1026" creationId="{47711459-554F-0A4F-8576-8482E2A26061}"/>
          </ac:picMkLst>
        </pc:picChg>
      </pc:sldChg>
      <pc:sldChg chg="modSp mod modNotesTx">
        <pc:chgData name="Vincenzo Mauro Cannizzo" userId="f92e2bfe9a552b74" providerId="LiveId" clId="{A56AE5B4-83DD-4AD3-876A-3206C3DED60E}" dt="2023-06-22T07:26:34.139" v="843" actId="20577"/>
        <pc:sldMkLst>
          <pc:docMk/>
          <pc:sldMk cId="2066561153" sldId="258"/>
        </pc:sldMkLst>
        <pc:spChg chg="mod">
          <ac:chgData name="Vincenzo Mauro Cannizzo" userId="f92e2bfe9a552b74" providerId="LiveId" clId="{A56AE5B4-83DD-4AD3-876A-3206C3DED60E}" dt="2023-06-22T07:26:34.139" v="843" actId="20577"/>
          <ac:spMkLst>
            <pc:docMk/>
            <pc:sldMk cId="2066561153" sldId="258"/>
            <ac:spMk id="2" creationId="{72A8AC48-5A10-49CC-B509-1F961BEE1CBC}"/>
          </ac:spMkLst>
        </pc:spChg>
        <pc:spChg chg="mod">
          <ac:chgData name="Vincenzo Mauro Cannizzo" userId="f92e2bfe9a552b74" providerId="LiveId" clId="{A56AE5B4-83DD-4AD3-876A-3206C3DED60E}" dt="2023-06-22T07:25:12.907" v="813" actId="20577"/>
          <ac:spMkLst>
            <pc:docMk/>
            <pc:sldMk cId="2066561153" sldId="258"/>
            <ac:spMk id="3" creationId="{45EB1BA3-9D7D-ADE4-2C1C-E22CA48056D7}"/>
          </ac:spMkLst>
        </pc:spChg>
      </pc:sldChg>
      <pc:sldChg chg="addSp delSp modSp mod modNotesTx">
        <pc:chgData name="Vincenzo Mauro Cannizzo" userId="f92e2bfe9a552b74" providerId="LiveId" clId="{A56AE5B4-83DD-4AD3-876A-3206C3DED60E}" dt="2023-06-22T07:31:31.228" v="1000" actId="108"/>
        <pc:sldMkLst>
          <pc:docMk/>
          <pc:sldMk cId="486452461" sldId="259"/>
        </pc:sldMkLst>
        <pc:spChg chg="mod">
          <ac:chgData name="Vincenzo Mauro Cannizzo" userId="f92e2bfe9a552b74" providerId="LiveId" clId="{A56AE5B4-83DD-4AD3-876A-3206C3DED60E}" dt="2023-06-22T07:28:44.834" v="880" actId="20577"/>
          <ac:spMkLst>
            <pc:docMk/>
            <pc:sldMk cId="486452461" sldId="259"/>
            <ac:spMk id="2" creationId="{94F60F17-9C57-1A28-2E9E-F4758A576A32}"/>
          </ac:spMkLst>
        </pc:spChg>
        <pc:spChg chg="del">
          <ac:chgData name="Vincenzo Mauro Cannizzo" userId="f92e2bfe9a552b74" providerId="LiveId" clId="{A56AE5B4-83DD-4AD3-876A-3206C3DED60E}" dt="2023-06-22T07:27:46.394" v="857" actId="478"/>
          <ac:spMkLst>
            <pc:docMk/>
            <pc:sldMk cId="486452461" sldId="259"/>
            <ac:spMk id="3" creationId="{7CDC653C-3426-4A65-D328-30E9B3460A7B}"/>
          </ac:spMkLst>
        </pc:spChg>
        <pc:spChg chg="del">
          <ac:chgData name="Vincenzo Mauro Cannizzo" userId="f92e2bfe9a552b74" providerId="LiveId" clId="{A56AE5B4-83DD-4AD3-876A-3206C3DED60E}" dt="2023-06-22T07:27:49.941" v="858" actId="478"/>
          <ac:spMkLst>
            <pc:docMk/>
            <pc:sldMk cId="486452461" sldId="259"/>
            <ac:spMk id="5" creationId="{B6408733-52B2-50A7-D9C2-3E7C1A1740E3}"/>
          </ac:spMkLst>
        </pc:spChg>
        <pc:spChg chg="add mod">
          <ac:chgData name="Vincenzo Mauro Cannizzo" userId="f92e2bfe9a552b74" providerId="LiveId" clId="{A56AE5B4-83DD-4AD3-876A-3206C3DED60E}" dt="2023-06-22T07:31:31.228" v="1000" actId="108"/>
          <ac:spMkLst>
            <pc:docMk/>
            <pc:sldMk cId="486452461" sldId="259"/>
            <ac:spMk id="7" creationId="{AAD358C0-BEF6-4F90-D2F6-6394EB344B4D}"/>
          </ac:spMkLst>
        </pc:spChg>
        <pc:picChg chg="del">
          <ac:chgData name="Vincenzo Mauro Cannizzo" userId="f92e2bfe9a552b74" providerId="LiveId" clId="{A56AE5B4-83DD-4AD3-876A-3206C3DED60E}" dt="2023-06-22T07:27:52.640" v="859" actId="478"/>
          <ac:picMkLst>
            <pc:docMk/>
            <pc:sldMk cId="486452461" sldId="259"/>
            <ac:picMk id="4" creationId="{49185D90-6F66-6AE0-E994-0B3F2432E4B8}"/>
          </ac:picMkLst>
        </pc:picChg>
      </pc:sldChg>
      <pc:sldChg chg="delSp modSp mod modNotesTx">
        <pc:chgData name="Vincenzo Mauro Cannizzo" userId="f92e2bfe9a552b74" providerId="LiveId" clId="{A56AE5B4-83DD-4AD3-876A-3206C3DED60E}" dt="2023-06-22T18:20:27.917" v="1243" actId="20577"/>
        <pc:sldMkLst>
          <pc:docMk/>
          <pc:sldMk cId="391530904" sldId="260"/>
        </pc:sldMkLst>
        <pc:spChg chg="mod">
          <ac:chgData name="Vincenzo Mauro Cannizzo" userId="f92e2bfe9a552b74" providerId="LiveId" clId="{A56AE5B4-83DD-4AD3-876A-3206C3DED60E}" dt="2023-06-22T18:16:40.766" v="1104" actId="20577"/>
          <ac:spMkLst>
            <pc:docMk/>
            <pc:sldMk cId="391530904" sldId="260"/>
            <ac:spMk id="2" creationId="{94F60F17-9C57-1A28-2E9E-F4758A576A32}"/>
          </ac:spMkLst>
        </pc:spChg>
        <pc:spChg chg="mod">
          <ac:chgData name="Vincenzo Mauro Cannizzo" userId="f92e2bfe9a552b74" providerId="LiveId" clId="{A56AE5B4-83DD-4AD3-876A-3206C3DED60E}" dt="2023-06-22T18:20:27.917" v="1243" actId="20577"/>
          <ac:spMkLst>
            <pc:docMk/>
            <pc:sldMk cId="391530904" sldId="260"/>
            <ac:spMk id="3" creationId="{7CDC653C-3426-4A65-D328-30E9B3460A7B}"/>
          </ac:spMkLst>
        </pc:spChg>
        <pc:picChg chg="del">
          <ac:chgData name="Vincenzo Mauro Cannizzo" userId="f92e2bfe9a552b74" providerId="LiveId" clId="{A56AE5B4-83DD-4AD3-876A-3206C3DED60E}" dt="2023-06-22T07:30:23.419" v="943" actId="478"/>
          <ac:picMkLst>
            <pc:docMk/>
            <pc:sldMk cId="391530904" sldId="260"/>
            <ac:picMk id="4098" creationId="{09763CB3-339D-0024-D32C-EE735E151328}"/>
          </ac:picMkLst>
        </pc:picChg>
      </pc:sldChg>
      <pc:sldChg chg="addSp delSp modSp mod modNotesTx">
        <pc:chgData name="Vincenzo Mauro Cannizzo" userId="f92e2bfe9a552b74" providerId="LiveId" clId="{A56AE5B4-83DD-4AD3-876A-3206C3DED60E}" dt="2023-06-22T07:34:02.734" v="1005" actId="207"/>
        <pc:sldMkLst>
          <pc:docMk/>
          <pc:sldMk cId="794076979" sldId="261"/>
        </pc:sldMkLst>
        <pc:spChg chg="del">
          <ac:chgData name="Vincenzo Mauro Cannizzo" userId="f92e2bfe9a552b74" providerId="LiveId" clId="{A56AE5B4-83DD-4AD3-876A-3206C3DED60E}" dt="2023-06-22T07:25:48.673" v="815" actId="478"/>
          <ac:spMkLst>
            <pc:docMk/>
            <pc:sldMk cId="794076979" sldId="261"/>
            <ac:spMk id="2" creationId="{94F60F17-9C57-1A28-2E9E-F4758A576A32}"/>
          </ac:spMkLst>
        </pc:spChg>
        <pc:spChg chg="add mod">
          <ac:chgData name="Vincenzo Mauro Cannizzo" userId="f92e2bfe9a552b74" providerId="LiveId" clId="{A56AE5B4-83DD-4AD3-876A-3206C3DED60E}" dt="2023-06-22T07:34:02.734" v="1005" actId="207"/>
          <ac:spMkLst>
            <pc:docMk/>
            <pc:sldMk cId="794076979" sldId="261"/>
            <ac:spMk id="4" creationId="{32343655-1E9C-EC01-880A-F2CB8C5EBFA5}"/>
          </ac:spMkLst>
        </pc:spChg>
        <pc:spChg chg="add mod">
          <ac:chgData name="Vincenzo Mauro Cannizzo" userId="f92e2bfe9a552b74" providerId="LiveId" clId="{A56AE5B4-83DD-4AD3-876A-3206C3DED60E}" dt="2023-06-22T07:26:50.899" v="844" actId="1076"/>
          <ac:spMkLst>
            <pc:docMk/>
            <pc:sldMk cId="794076979" sldId="261"/>
            <ac:spMk id="5" creationId="{F476A103-DE9C-5F0D-538E-A2544EF6D3D2}"/>
          </ac:spMkLst>
        </pc:spChg>
        <pc:spChg chg="add del mod">
          <ac:chgData name="Vincenzo Mauro Cannizzo" userId="f92e2bfe9a552b74" providerId="LiveId" clId="{A56AE5B4-83DD-4AD3-876A-3206C3DED60E}" dt="2023-06-22T07:25:54.019" v="816" actId="478"/>
          <ac:spMkLst>
            <pc:docMk/>
            <pc:sldMk cId="794076979" sldId="261"/>
            <ac:spMk id="7" creationId="{D802C2B7-66C4-364F-A736-DBDCE8895F05}"/>
          </ac:spMkLst>
        </pc:spChg>
        <pc:picChg chg="del">
          <ac:chgData name="Vincenzo Mauro Cannizzo" userId="f92e2bfe9a552b74" providerId="LiveId" clId="{A56AE5B4-83DD-4AD3-876A-3206C3DED60E}" dt="2023-06-21T15:25:27.321" v="336" actId="478"/>
          <ac:picMkLst>
            <pc:docMk/>
            <pc:sldMk cId="794076979" sldId="261"/>
            <ac:picMk id="4" creationId="{07593151-7740-4B5F-7CA1-D91EE35EC378}"/>
          </ac:picMkLst>
        </pc:picChg>
      </pc:sldChg>
      <pc:sldChg chg="modSp new del mod">
        <pc:chgData name="Vincenzo Mauro Cannizzo" userId="f92e2bfe9a552b74" providerId="LiveId" clId="{A56AE5B4-83DD-4AD3-876A-3206C3DED60E}" dt="2023-06-22T07:22:55.322" v="740" actId="680"/>
        <pc:sldMkLst>
          <pc:docMk/>
          <pc:sldMk cId="2521036951" sldId="262"/>
        </pc:sldMkLst>
        <pc:spChg chg="mod">
          <ac:chgData name="Vincenzo Mauro Cannizzo" userId="f92e2bfe9a552b74" providerId="LiveId" clId="{A56AE5B4-83DD-4AD3-876A-3206C3DED60E}" dt="2023-06-22T07:22:54.882" v="739" actId="20577"/>
          <ac:spMkLst>
            <pc:docMk/>
            <pc:sldMk cId="2521036951" sldId="262"/>
            <ac:spMk id="2" creationId="{B5321F37-9895-FAC4-B512-594A4FD1CF34}"/>
          </ac:spMkLst>
        </pc:spChg>
        <pc:spChg chg="mod">
          <ac:chgData name="Vincenzo Mauro Cannizzo" userId="f92e2bfe9a552b74" providerId="LiveId" clId="{A56AE5B4-83DD-4AD3-876A-3206C3DED60E}" dt="2023-06-22T07:22:54.193" v="738" actId="20577"/>
          <ac:spMkLst>
            <pc:docMk/>
            <pc:sldMk cId="2521036951" sldId="262"/>
            <ac:spMk id="3" creationId="{085A0A95-F4FA-17AB-F036-DFB75B4B9C25}"/>
          </ac:spMkLst>
        </pc:spChg>
      </pc:sldChg>
      <pc:sldChg chg="addSp modSp new mod">
        <pc:chgData name="Vincenzo Mauro Cannizzo" userId="f92e2bfe9a552b74" providerId="LiveId" clId="{A56AE5B4-83DD-4AD3-876A-3206C3DED60E}" dt="2023-06-22T08:21:47.202" v="1019" actId="14100"/>
        <pc:sldMkLst>
          <pc:docMk/>
          <pc:sldMk cId="4186413290" sldId="262"/>
        </pc:sldMkLst>
        <pc:spChg chg="mod">
          <ac:chgData name="Vincenzo Mauro Cannizzo" userId="f92e2bfe9a552b74" providerId="LiveId" clId="{A56AE5B4-83DD-4AD3-876A-3206C3DED60E}" dt="2023-06-22T08:20:24.253" v="1015" actId="20577"/>
          <ac:spMkLst>
            <pc:docMk/>
            <pc:sldMk cId="4186413290" sldId="262"/>
            <ac:spMk id="2" creationId="{E502F154-0F2D-3628-9997-09D077476ADD}"/>
          </ac:spMkLst>
        </pc:spChg>
        <pc:picChg chg="add mod">
          <ac:chgData name="Vincenzo Mauro Cannizzo" userId="f92e2bfe9a552b74" providerId="LiveId" clId="{A56AE5B4-83DD-4AD3-876A-3206C3DED60E}" dt="2023-06-22T08:21:47.202" v="1019" actId="14100"/>
          <ac:picMkLst>
            <pc:docMk/>
            <pc:sldMk cId="4186413290" sldId="262"/>
            <ac:picMk id="4" creationId="{A040725A-9C59-7CC4-A7C3-823FCFEB7C0C}"/>
          </ac:picMkLst>
        </pc:picChg>
      </pc:sldChg>
      <pc:sldChg chg="modSp del mod">
        <pc:chgData name="Vincenzo Mauro Cannizzo" userId="f92e2bfe9a552b74" providerId="LiveId" clId="{A56AE5B4-83DD-4AD3-876A-3206C3DED60E}" dt="2023-06-21T15:21:52.184" v="104" actId="47"/>
        <pc:sldMkLst>
          <pc:docMk/>
          <pc:sldMk cId="4190720218" sldId="262"/>
        </pc:sldMkLst>
        <pc:spChg chg="mod">
          <ac:chgData name="Vincenzo Mauro Cannizzo" userId="f92e2bfe9a552b74" providerId="LiveId" clId="{A56AE5B4-83DD-4AD3-876A-3206C3DED60E}" dt="2023-06-21T15:21:42.769" v="103" actId="20577"/>
          <ac:spMkLst>
            <pc:docMk/>
            <pc:sldMk cId="4190720218" sldId="262"/>
            <ac:spMk id="6" creationId="{1B2EBBEE-F129-7ED0-FDAF-66B6D21CB20A}"/>
          </ac:spMkLst>
        </pc:spChg>
      </pc:sldChg>
      <pc:sldChg chg="addSp modSp new mod">
        <pc:chgData name="Vincenzo Mauro Cannizzo" userId="f92e2bfe9a552b74" providerId="LiveId" clId="{A56AE5B4-83DD-4AD3-876A-3206C3DED60E}" dt="2023-06-22T08:29:08.989" v="1044" actId="20577"/>
        <pc:sldMkLst>
          <pc:docMk/>
          <pc:sldMk cId="850489595" sldId="263"/>
        </pc:sldMkLst>
        <pc:spChg chg="mod">
          <ac:chgData name="Vincenzo Mauro Cannizzo" userId="f92e2bfe9a552b74" providerId="LiveId" clId="{A56AE5B4-83DD-4AD3-876A-3206C3DED60E}" dt="2023-06-22T08:29:08.989" v="1044" actId="20577"/>
          <ac:spMkLst>
            <pc:docMk/>
            <pc:sldMk cId="850489595" sldId="263"/>
            <ac:spMk id="2" creationId="{F5633783-0D1E-E8B4-907D-DA325957A5E4}"/>
          </ac:spMkLst>
        </pc:spChg>
        <pc:picChg chg="add mod">
          <ac:chgData name="Vincenzo Mauro Cannizzo" userId="f92e2bfe9a552b74" providerId="LiveId" clId="{A56AE5B4-83DD-4AD3-876A-3206C3DED60E}" dt="2023-06-22T08:29:00.720" v="1032" actId="1076"/>
          <ac:picMkLst>
            <pc:docMk/>
            <pc:sldMk cId="850489595" sldId="263"/>
            <ac:picMk id="1026" creationId="{8D5442B7-E7F1-1584-1B1A-6E9C490B28F0}"/>
          </ac:picMkLst>
        </pc:picChg>
      </pc:sldChg>
      <pc:sldChg chg="addSp modSp new mod modAnim">
        <pc:chgData name="Vincenzo Mauro Cannizzo" userId="f92e2bfe9a552b74" providerId="LiveId" clId="{A56AE5B4-83DD-4AD3-876A-3206C3DED60E}" dt="2023-06-22T12:20:04.918" v="1059"/>
        <pc:sldMkLst>
          <pc:docMk/>
          <pc:sldMk cId="622911366" sldId="264"/>
        </pc:sldMkLst>
        <pc:spChg chg="mod">
          <ac:chgData name="Vincenzo Mauro Cannizzo" userId="f92e2bfe9a552b74" providerId="LiveId" clId="{A56AE5B4-83DD-4AD3-876A-3206C3DED60E}" dt="2023-06-22T12:20:04.918" v="1059"/>
          <ac:spMkLst>
            <pc:docMk/>
            <pc:sldMk cId="622911366" sldId="264"/>
            <ac:spMk id="2" creationId="{D7ACC980-ED9B-DA48-A46F-EAD6F723F1F5}"/>
          </ac:spMkLst>
        </pc:spChg>
        <pc:picChg chg="add mod">
          <ac:chgData name="Vincenzo Mauro Cannizzo" userId="f92e2bfe9a552b74" providerId="LiveId" clId="{A56AE5B4-83DD-4AD3-876A-3206C3DED60E}" dt="2023-06-22T10:54:03.087" v="1058" actId="1076"/>
          <ac:picMkLst>
            <pc:docMk/>
            <pc:sldMk cId="622911366" sldId="264"/>
            <ac:picMk id="3" creationId="{D4F65400-A60F-1E7B-BAEB-1ACE825ADA6F}"/>
          </ac:picMkLst>
        </pc:picChg>
      </pc:sldChg>
    </pc:docChg>
  </pc:docChgLst>
  <pc:docChgLst>
    <pc:chgData name="Vincenzo Mauro Cannizzo" userId="f92e2bfe9a552b74" providerId="LiveId" clId="{FFCA94A4-E202-4914-A3C8-D6E3C0916D7F}"/>
    <pc:docChg chg="custSel addSld delSld modSld sldOrd">
      <pc:chgData name="Vincenzo Mauro Cannizzo" userId="f92e2bfe9a552b74" providerId="LiveId" clId="{FFCA94A4-E202-4914-A3C8-D6E3C0916D7F}" dt="2023-06-19T06:53:03.929" v="3070" actId="478"/>
      <pc:docMkLst>
        <pc:docMk/>
      </pc:docMkLst>
      <pc:sldChg chg="addSp delSp modSp del mod modNotesTx">
        <pc:chgData name="Vincenzo Mauro Cannizzo" userId="f92e2bfe9a552b74" providerId="LiveId" clId="{FFCA94A4-E202-4914-A3C8-D6E3C0916D7F}" dt="2023-06-19T06:53:03.929" v="3070" actId="478"/>
        <pc:sldMkLst>
          <pc:docMk/>
          <pc:sldMk cId="4144221" sldId="256"/>
        </pc:sldMkLst>
        <pc:spChg chg="mod">
          <ac:chgData name="Vincenzo Mauro Cannizzo" userId="f92e2bfe9a552b74" providerId="LiveId" clId="{FFCA94A4-E202-4914-A3C8-D6E3C0916D7F}" dt="2023-06-19T06:52:52.902" v="3069" actId="20577"/>
          <ac:spMkLst>
            <pc:docMk/>
            <pc:sldMk cId="4144221" sldId="256"/>
            <ac:spMk id="2" creationId="{00000000-0000-0000-0000-000000000000}"/>
          </ac:spMkLst>
        </pc:spChg>
        <pc:spChg chg="del mod">
          <ac:chgData name="Vincenzo Mauro Cannizzo" userId="f92e2bfe9a552b74" providerId="LiveId" clId="{FFCA94A4-E202-4914-A3C8-D6E3C0916D7F}" dt="2023-06-19T06:53:03.929" v="3070" actId="478"/>
          <ac:spMkLst>
            <pc:docMk/>
            <pc:sldMk cId="4144221" sldId="256"/>
            <ac:spMk id="3" creationId="{00000000-0000-0000-0000-000000000000}"/>
          </ac:spMkLst>
        </pc:spChg>
        <pc:spChg chg="add mod">
          <ac:chgData name="Vincenzo Mauro Cannizzo" userId="f92e2bfe9a552b74" providerId="LiveId" clId="{FFCA94A4-E202-4914-A3C8-D6E3C0916D7F}" dt="2023-06-19T06:53:03.929" v="3070" actId="478"/>
          <ac:spMkLst>
            <pc:docMk/>
            <pc:sldMk cId="4144221" sldId="256"/>
            <ac:spMk id="5" creationId="{9D54BE8E-322B-09D8-4AF1-CE8A7C9E5FD1}"/>
          </ac:spMkLst>
        </pc:spChg>
        <pc:picChg chg="add del mod">
          <ac:chgData name="Vincenzo Mauro Cannizzo" userId="f92e2bfe9a552b74" providerId="LiveId" clId="{FFCA94A4-E202-4914-A3C8-D6E3C0916D7F}" dt="2023-06-18T21:06:51.411" v="2031" actId="21"/>
          <ac:picMkLst>
            <pc:docMk/>
            <pc:sldMk cId="4144221" sldId="256"/>
            <ac:picMk id="3074" creationId="{20FE7B29-4993-BDBC-55D9-C70CB7501CCD}"/>
          </ac:picMkLst>
        </pc:picChg>
      </pc:sldChg>
      <pc:sldChg chg="addSp delSp modSp del mod ord modNotesTx">
        <pc:chgData name="Vincenzo Mauro Cannizzo" userId="f92e2bfe9a552b74" providerId="LiveId" clId="{FFCA94A4-E202-4914-A3C8-D6E3C0916D7F}" dt="2023-06-18T22:13:48.823" v="2894" actId="47"/>
        <pc:sldMkLst>
          <pc:docMk/>
          <pc:sldMk cId="742611393" sldId="257"/>
        </pc:sldMkLst>
        <pc:spChg chg="del mod">
          <ac:chgData name="Vincenzo Mauro Cannizzo" userId="f92e2bfe9a552b74" providerId="LiveId" clId="{FFCA94A4-E202-4914-A3C8-D6E3C0916D7F}" dt="2023-06-18T22:12:12.517" v="2879" actId="21"/>
          <ac:spMkLst>
            <pc:docMk/>
            <pc:sldMk cId="742611393" sldId="257"/>
            <ac:spMk id="2" creationId="{94F60F17-9C57-1A28-2E9E-F4758A576A32}"/>
          </ac:spMkLst>
        </pc:spChg>
        <pc:spChg chg="add del mod">
          <ac:chgData name="Vincenzo Mauro Cannizzo" userId="f92e2bfe9a552b74" providerId="LiveId" clId="{FFCA94A4-E202-4914-A3C8-D6E3C0916D7F}" dt="2023-06-18T22:11:35.079" v="2875" actId="21"/>
          <ac:spMkLst>
            <pc:docMk/>
            <pc:sldMk cId="742611393" sldId="257"/>
            <ac:spMk id="3" creationId="{078A969C-C661-2725-CA6E-29E8654C6E87}"/>
          </ac:spMkLst>
        </pc:spChg>
        <pc:spChg chg="add mod">
          <ac:chgData name="Vincenzo Mauro Cannizzo" userId="f92e2bfe9a552b74" providerId="LiveId" clId="{FFCA94A4-E202-4914-A3C8-D6E3C0916D7F}" dt="2023-06-18T21:08:02.474" v="2051" actId="1076"/>
          <ac:spMkLst>
            <pc:docMk/>
            <pc:sldMk cId="742611393" sldId="257"/>
            <ac:spMk id="5" creationId="{3A9808A6-5877-D00A-0088-677470DAA3C7}"/>
          </ac:spMkLst>
        </pc:spChg>
        <pc:spChg chg="add mod">
          <ac:chgData name="Vincenzo Mauro Cannizzo" userId="f92e2bfe9a552b74" providerId="LiveId" clId="{FFCA94A4-E202-4914-A3C8-D6E3C0916D7F}" dt="2023-06-18T22:12:12.517" v="2879" actId="21"/>
          <ac:spMkLst>
            <pc:docMk/>
            <pc:sldMk cId="742611393" sldId="257"/>
            <ac:spMk id="6" creationId="{6D2B7E54-E4EC-8BA5-6D04-5AE98635ED15}"/>
          </ac:spMkLst>
        </pc:spChg>
        <pc:spChg chg="del mod">
          <ac:chgData name="Vincenzo Mauro Cannizzo" userId="f92e2bfe9a552b74" providerId="LiveId" clId="{FFCA94A4-E202-4914-A3C8-D6E3C0916D7F}" dt="2023-06-18T19:57:57.844" v="87" actId="478"/>
          <ac:spMkLst>
            <pc:docMk/>
            <pc:sldMk cId="742611393" sldId="257"/>
            <ac:spMk id="7" creationId="{2AED80E3-3D5C-F024-96B6-4FE7C3DE966C}"/>
          </ac:spMkLst>
        </pc:spChg>
        <pc:picChg chg="del">
          <ac:chgData name="Vincenzo Mauro Cannizzo" userId="f92e2bfe9a552b74" providerId="LiveId" clId="{FFCA94A4-E202-4914-A3C8-D6E3C0916D7F}" dt="2023-06-18T19:57:03.699" v="76" actId="478"/>
          <ac:picMkLst>
            <pc:docMk/>
            <pc:sldMk cId="742611393" sldId="257"/>
            <ac:picMk id="4" creationId="{A22DC073-521C-7B70-A02D-2FF1FB9CD9E0}"/>
          </ac:picMkLst>
        </pc:picChg>
        <pc:picChg chg="del mod">
          <ac:chgData name="Vincenzo Mauro Cannizzo" userId="f92e2bfe9a552b74" providerId="LiveId" clId="{FFCA94A4-E202-4914-A3C8-D6E3C0916D7F}" dt="2023-06-18T19:58:24.332" v="91" actId="478"/>
          <ac:picMkLst>
            <pc:docMk/>
            <pc:sldMk cId="742611393" sldId="257"/>
            <ac:picMk id="6" creationId="{C32468C3-2E23-E771-F43A-F1F86767A09F}"/>
          </ac:picMkLst>
        </pc:picChg>
        <pc:picChg chg="add mod">
          <ac:chgData name="Vincenzo Mauro Cannizzo" userId="f92e2bfe9a552b74" providerId="LiveId" clId="{FFCA94A4-E202-4914-A3C8-D6E3C0916D7F}" dt="2023-06-18T20:00:07.785" v="126" actId="14100"/>
          <ac:picMkLst>
            <pc:docMk/>
            <pc:sldMk cId="742611393" sldId="257"/>
            <ac:picMk id="1026" creationId="{646B6326-A629-7600-B64B-29CEE086492C}"/>
          </ac:picMkLst>
        </pc:picChg>
      </pc:sldChg>
      <pc:sldChg chg="addSp delSp modSp mod modNotesTx">
        <pc:chgData name="Vincenzo Mauro Cannizzo" userId="f92e2bfe9a552b74" providerId="LiveId" clId="{FFCA94A4-E202-4914-A3C8-D6E3C0916D7F}" dt="2023-06-19T06:37:13.906" v="3047" actId="20577"/>
        <pc:sldMkLst>
          <pc:docMk/>
          <pc:sldMk cId="2066561153" sldId="258"/>
        </pc:sldMkLst>
        <pc:spChg chg="mod">
          <ac:chgData name="Vincenzo Mauro Cannizzo" userId="f92e2bfe9a552b74" providerId="LiveId" clId="{FFCA94A4-E202-4914-A3C8-D6E3C0916D7F}" dt="2023-06-18T20:13:51.370" v="565" actId="20577"/>
          <ac:spMkLst>
            <pc:docMk/>
            <pc:sldMk cId="2066561153" sldId="258"/>
            <ac:spMk id="2" creationId="{72A8AC48-5A10-49CC-B509-1F961BEE1CBC}"/>
          </ac:spMkLst>
        </pc:spChg>
        <pc:spChg chg="add mod">
          <ac:chgData name="Vincenzo Mauro Cannizzo" userId="f92e2bfe9a552b74" providerId="LiveId" clId="{FFCA94A4-E202-4914-A3C8-D6E3C0916D7F}" dt="2023-06-19T06:34:27.938" v="2983" actId="20577"/>
          <ac:spMkLst>
            <pc:docMk/>
            <pc:sldMk cId="2066561153" sldId="258"/>
            <ac:spMk id="3" creationId="{45EB1BA3-9D7D-ADE4-2C1C-E22CA48056D7}"/>
          </ac:spMkLst>
        </pc:spChg>
        <pc:picChg chg="del">
          <ac:chgData name="Vincenzo Mauro Cannizzo" userId="f92e2bfe9a552b74" providerId="LiveId" clId="{FFCA94A4-E202-4914-A3C8-D6E3C0916D7F}" dt="2023-06-18T20:13:56.336" v="566" actId="478"/>
          <ac:picMkLst>
            <pc:docMk/>
            <pc:sldMk cId="2066561153" sldId="258"/>
            <ac:picMk id="4" creationId="{A482ECF0-11DB-D1FB-FC3D-47F284239101}"/>
          </ac:picMkLst>
        </pc:picChg>
      </pc:sldChg>
      <pc:sldChg chg="addSp delSp modSp mod modNotesTx">
        <pc:chgData name="Vincenzo Mauro Cannizzo" userId="f92e2bfe9a552b74" providerId="LiveId" clId="{FFCA94A4-E202-4914-A3C8-D6E3C0916D7F}" dt="2023-06-19T06:38:11.297" v="3050" actId="2710"/>
        <pc:sldMkLst>
          <pc:docMk/>
          <pc:sldMk cId="486452461" sldId="259"/>
        </pc:sldMkLst>
        <pc:spChg chg="mod">
          <ac:chgData name="Vincenzo Mauro Cannizzo" userId="f92e2bfe9a552b74" providerId="LiveId" clId="{FFCA94A4-E202-4914-A3C8-D6E3C0916D7F}" dt="2023-06-18T20:39:22.752" v="1184" actId="20577"/>
          <ac:spMkLst>
            <pc:docMk/>
            <pc:sldMk cId="486452461" sldId="259"/>
            <ac:spMk id="2" creationId="{94F60F17-9C57-1A28-2E9E-F4758A576A32}"/>
          </ac:spMkLst>
        </pc:spChg>
        <pc:spChg chg="mod">
          <ac:chgData name="Vincenzo Mauro Cannizzo" userId="f92e2bfe9a552b74" providerId="LiveId" clId="{FFCA94A4-E202-4914-A3C8-D6E3C0916D7F}" dt="2023-06-19T06:37:47.587" v="3048" actId="2710"/>
          <ac:spMkLst>
            <pc:docMk/>
            <pc:sldMk cId="486452461" sldId="259"/>
            <ac:spMk id="3" creationId="{7CDC653C-3426-4A65-D328-30E9B3460A7B}"/>
          </ac:spMkLst>
        </pc:spChg>
        <pc:spChg chg="mod">
          <ac:chgData name="Vincenzo Mauro Cannizzo" userId="f92e2bfe9a552b74" providerId="LiveId" clId="{FFCA94A4-E202-4914-A3C8-D6E3C0916D7F}" dt="2023-06-19T06:38:11.297" v="3050" actId="2710"/>
          <ac:spMkLst>
            <pc:docMk/>
            <pc:sldMk cId="486452461" sldId="259"/>
            <ac:spMk id="5" creationId="{B6408733-52B2-50A7-D9C2-3E7C1A1740E3}"/>
          </ac:spMkLst>
        </pc:spChg>
        <pc:picChg chg="add mod">
          <ac:chgData name="Vincenzo Mauro Cannizzo" userId="f92e2bfe9a552b74" providerId="LiveId" clId="{FFCA94A4-E202-4914-A3C8-D6E3C0916D7F}" dt="2023-06-19T06:38:02.668" v="3049" actId="1076"/>
          <ac:picMkLst>
            <pc:docMk/>
            <pc:sldMk cId="486452461" sldId="259"/>
            <ac:picMk id="4" creationId="{49185D90-6F66-6AE0-E994-0B3F2432E4B8}"/>
          </ac:picMkLst>
        </pc:picChg>
        <pc:picChg chg="del">
          <ac:chgData name="Vincenzo Mauro Cannizzo" userId="f92e2bfe9a552b74" providerId="LiveId" clId="{FFCA94A4-E202-4914-A3C8-D6E3C0916D7F}" dt="2023-06-18T20:26:31.639" v="1160" actId="478"/>
          <ac:picMkLst>
            <pc:docMk/>
            <pc:sldMk cId="486452461" sldId="259"/>
            <ac:picMk id="1026" creationId="{BAF905EB-8D83-8CE9-CD5B-BBCDE87D0709}"/>
          </ac:picMkLst>
        </pc:picChg>
        <pc:picChg chg="add del mod">
          <ac:chgData name="Vincenzo Mauro Cannizzo" userId="f92e2bfe9a552b74" providerId="LiveId" clId="{FFCA94A4-E202-4914-A3C8-D6E3C0916D7F}" dt="2023-06-18T21:06:31.708" v="2030" actId="478"/>
          <ac:picMkLst>
            <pc:docMk/>
            <pc:sldMk cId="486452461" sldId="259"/>
            <ac:picMk id="2050" creationId="{DB3E4DBE-BFF1-8823-FD7B-2A1BBD603333}"/>
          </ac:picMkLst>
        </pc:picChg>
      </pc:sldChg>
      <pc:sldChg chg="addSp delSp modSp mod modNotesTx">
        <pc:chgData name="Vincenzo Mauro Cannizzo" userId="f92e2bfe9a552b74" providerId="LiveId" clId="{FFCA94A4-E202-4914-A3C8-D6E3C0916D7F}" dt="2023-06-19T06:38:33.420" v="3051" actId="2710"/>
        <pc:sldMkLst>
          <pc:docMk/>
          <pc:sldMk cId="391530904" sldId="260"/>
        </pc:sldMkLst>
        <pc:spChg chg="mod">
          <ac:chgData name="Vincenzo Mauro Cannizzo" userId="f92e2bfe9a552b74" providerId="LiveId" clId="{FFCA94A4-E202-4914-A3C8-D6E3C0916D7F}" dt="2023-06-18T21:25:56.351" v="2394" actId="20577"/>
          <ac:spMkLst>
            <pc:docMk/>
            <pc:sldMk cId="391530904" sldId="260"/>
            <ac:spMk id="2" creationId="{94F60F17-9C57-1A28-2E9E-F4758A576A32}"/>
          </ac:spMkLst>
        </pc:spChg>
        <pc:spChg chg="mod">
          <ac:chgData name="Vincenzo Mauro Cannizzo" userId="f92e2bfe9a552b74" providerId="LiveId" clId="{FFCA94A4-E202-4914-A3C8-D6E3C0916D7F}" dt="2023-06-19T06:38:33.420" v="3051" actId="2710"/>
          <ac:spMkLst>
            <pc:docMk/>
            <pc:sldMk cId="391530904" sldId="260"/>
            <ac:spMk id="3" creationId="{7CDC653C-3426-4A65-D328-30E9B3460A7B}"/>
          </ac:spMkLst>
        </pc:spChg>
        <pc:spChg chg="del">
          <ac:chgData name="Vincenzo Mauro Cannizzo" userId="f92e2bfe9a552b74" providerId="LiveId" clId="{FFCA94A4-E202-4914-A3C8-D6E3C0916D7F}" dt="2023-06-18T21:15:56.227" v="2114" actId="478"/>
          <ac:spMkLst>
            <pc:docMk/>
            <pc:sldMk cId="391530904" sldId="260"/>
            <ac:spMk id="4" creationId="{0DFC6D48-F58E-4164-0549-2A22647AA986}"/>
          </ac:spMkLst>
        </pc:spChg>
        <pc:spChg chg="del mod">
          <ac:chgData name="Vincenzo Mauro Cannizzo" userId="f92e2bfe9a552b74" providerId="LiveId" clId="{FFCA94A4-E202-4914-A3C8-D6E3C0916D7F}" dt="2023-06-18T21:15:34.977" v="2110" actId="478"/>
          <ac:spMkLst>
            <pc:docMk/>
            <pc:sldMk cId="391530904" sldId="260"/>
            <ac:spMk id="5" creationId="{B6408733-52B2-50A7-D9C2-3E7C1A1740E3}"/>
          </ac:spMkLst>
        </pc:spChg>
        <pc:picChg chg="del">
          <ac:chgData name="Vincenzo Mauro Cannizzo" userId="f92e2bfe9a552b74" providerId="LiveId" clId="{FFCA94A4-E202-4914-A3C8-D6E3C0916D7F}" dt="2023-06-18T21:10:21.291" v="2062" actId="478"/>
          <ac:picMkLst>
            <pc:docMk/>
            <pc:sldMk cId="391530904" sldId="260"/>
            <ac:picMk id="1026" creationId="{BAF905EB-8D83-8CE9-CD5B-BBCDE87D0709}"/>
          </ac:picMkLst>
        </pc:picChg>
        <pc:picChg chg="add mod">
          <ac:chgData name="Vincenzo Mauro Cannizzo" userId="f92e2bfe9a552b74" providerId="LiveId" clId="{FFCA94A4-E202-4914-A3C8-D6E3C0916D7F}" dt="2023-06-18T21:25:02.384" v="2371" actId="1076"/>
          <ac:picMkLst>
            <pc:docMk/>
            <pc:sldMk cId="391530904" sldId="260"/>
            <ac:picMk id="4098" creationId="{09763CB3-339D-0024-D32C-EE735E151328}"/>
          </ac:picMkLst>
        </pc:picChg>
      </pc:sldChg>
      <pc:sldChg chg="addSp delSp modSp add mod ord modNotesTx">
        <pc:chgData name="Vincenzo Mauro Cannizzo" userId="f92e2bfe9a552b74" providerId="LiveId" clId="{FFCA94A4-E202-4914-A3C8-D6E3C0916D7F}" dt="2023-06-19T06:36:47.323" v="3028"/>
        <pc:sldMkLst>
          <pc:docMk/>
          <pc:sldMk cId="794076979" sldId="261"/>
        </pc:sldMkLst>
        <pc:spChg chg="mod">
          <ac:chgData name="Vincenzo Mauro Cannizzo" userId="f92e2bfe9a552b74" providerId="LiveId" clId="{FFCA94A4-E202-4914-A3C8-D6E3C0916D7F}" dt="2023-06-18T21:44:36.870" v="2807" actId="20577"/>
          <ac:spMkLst>
            <pc:docMk/>
            <pc:sldMk cId="794076979" sldId="261"/>
            <ac:spMk id="2" creationId="{94F60F17-9C57-1A28-2E9E-F4758A576A32}"/>
          </ac:spMkLst>
        </pc:spChg>
        <pc:spChg chg="del">
          <ac:chgData name="Vincenzo Mauro Cannizzo" userId="f92e2bfe9a552b74" providerId="LiveId" clId="{FFCA94A4-E202-4914-A3C8-D6E3C0916D7F}" dt="2023-06-18T21:45:03.115" v="2809" actId="478"/>
          <ac:spMkLst>
            <pc:docMk/>
            <pc:sldMk cId="794076979" sldId="261"/>
            <ac:spMk id="3" creationId="{7CDC653C-3426-4A65-D328-30E9B3460A7B}"/>
          </ac:spMkLst>
        </pc:spChg>
        <pc:spChg chg="del">
          <ac:chgData name="Vincenzo Mauro Cannizzo" userId="f92e2bfe9a552b74" providerId="LiveId" clId="{FFCA94A4-E202-4914-A3C8-D6E3C0916D7F}" dt="2023-06-18T21:45:06.701" v="2810" actId="478"/>
          <ac:spMkLst>
            <pc:docMk/>
            <pc:sldMk cId="794076979" sldId="261"/>
            <ac:spMk id="5" creationId="{B6408733-52B2-50A7-D9C2-3E7C1A1740E3}"/>
          </ac:spMkLst>
        </pc:spChg>
        <pc:picChg chg="add mod">
          <ac:chgData name="Vincenzo Mauro Cannizzo" userId="f92e2bfe9a552b74" providerId="LiveId" clId="{FFCA94A4-E202-4914-A3C8-D6E3C0916D7F}" dt="2023-06-18T22:04:19.844" v="2867" actId="1076"/>
          <ac:picMkLst>
            <pc:docMk/>
            <pc:sldMk cId="794076979" sldId="261"/>
            <ac:picMk id="4" creationId="{07593151-7740-4B5F-7CA1-D91EE35EC378}"/>
          </ac:picMkLst>
        </pc:picChg>
        <pc:picChg chg="del">
          <ac:chgData name="Vincenzo Mauro Cannizzo" userId="f92e2bfe9a552b74" providerId="LiveId" clId="{FFCA94A4-E202-4914-A3C8-D6E3C0916D7F}" dt="2023-06-18T21:44:58.116" v="2808" actId="478"/>
          <ac:picMkLst>
            <pc:docMk/>
            <pc:sldMk cId="794076979" sldId="261"/>
            <ac:picMk id="4" creationId="{49185D90-6F66-6AE0-E994-0B3F2432E4B8}"/>
          </ac:picMkLst>
        </pc:picChg>
        <pc:picChg chg="add del mod">
          <ac:chgData name="Vincenzo Mauro Cannizzo" userId="f92e2bfe9a552b74" providerId="LiveId" clId="{FFCA94A4-E202-4914-A3C8-D6E3C0916D7F}" dt="2023-06-18T22:03:31.948" v="2860" actId="478"/>
          <ac:picMkLst>
            <pc:docMk/>
            <pc:sldMk cId="794076979" sldId="261"/>
            <ac:picMk id="5122" creationId="{E6E2220E-22EB-AD35-F663-18F6890BCAA4}"/>
          </ac:picMkLst>
        </pc:picChg>
      </pc:sldChg>
      <pc:sldChg chg="addSp delSp modSp new mod">
        <pc:chgData name="Vincenzo Mauro Cannizzo" userId="f92e2bfe9a552b74" providerId="LiveId" clId="{FFCA94A4-E202-4914-A3C8-D6E3C0916D7F}" dt="2023-06-19T06:28:13.869" v="2899" actId="20577"/>
        <pc:sldMkLst>
          <pc:docMk/>
          <pc:sldMk cId="4190720218" sldId="262"/>
        </pc:sldMkLst>
        <pc:spChg chg="del">
          <ac:chgData name="Vincenzo Mauro Cannizzo" userId="f92e2bfe9a552b74" providerId="LiveId" clId="{FFCA94A4-E202-4914-A3C8-D6E3C0916D7F}" dt="2023-06-18T22:11:05.449" v="2874" actId="478"/>
          <ac:spMkLst>
            <pc:docMk/>
            <pc:sldMk cId="4190720218" sldId="262"/>
            <ac:spMk id="2" creationId="{7E68BC82-39A6-5028-6640-18A68E545EA7}"/>
          </ac:spMkLst>
        </pc:spChg>
        <pc:spChg chg="add mod">
          <ac:chgData name="Vincenzo Mauro Cannizzo" userId="f92e2bfe9a552b74" providerId="LiveId" clId="{FFCA94A4-E202-4914-A3C8-D6E3C0916D7F}" dt="2023-06-19T06:28:13.869" v="2899" actId="20577"/>
          <ac:spMkLst>
            <pc:docMk/>
            <pc:sldMk cId="4190720218" sldId="262"/>
            <ac:spMk id="5" creationId="{B76BFC51-8C8F-B9F2-740C-D664639FB006}"/>
          </ac:spMkLst>
        </pc:spChg>
        <pc:spChg chg="add mod">
          <ac:chgData name="Vincenzo Mauro Cannizzo" userId="f92e2bfe9a552b74" providerId="LiveId" clId="{FFCA94A4-E202-4914-A3C8-D6E3C0916D7F}" dt="2023-06-18T22:13:42.027" v="2893" actId="1076"/>
          <ac:spMkLst>
            <pc:docMk/>
            <pc:sldMk cId="4190720218" sldId="262"/>
            <ac:spMk id="6" creationId="{1B2EBBEE-F129-7ED0-FDAF-66B6D21CB20A}"/>
          </ac:spMkLst>
        </pc:spChg>
        <pc:picChg chg="add mod">
          <ac:chgData name="Vincenzo Mauro Cannizzo" userId="f92e2bfe9a552b74" providerId="LiveId" clId="{FFCA94A4-E202-4914-A3C8-D6E3C0916D7F}" dt="2023-06-18T22:10:07.984" v="2871" actId="1076"/>
          <ac:picMkLst>
            <pc:docMk/>
            <pc:sldMk cId="4190720218" sldId="262"/>
            <ac:picMk id="4" creationId="{C4A230E9-0605-DA2C-08A0-378824EAC2B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DCA52F0-8C54-4C5C-B9C6-A9465959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D061D0-BE87-4317-B6E5-36325ED76F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F087-DAD5-48A9-A5D8-6321B041DAD3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B5596F-A140-4146-B0B6-0798E2338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15DBBB-2D22-4F30-822F-9061879220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B874-8E34-42CD-B678-B97F6B72D3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078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8C8E5-B7D9-4D0F-9A51-729430287595}" type="datetimeFigureOut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6846-9FAE-47B3-9925-1F6B3D8215D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94959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47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90317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9110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0921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915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6851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2909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24627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1540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41180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51512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18D9F-A0FE-E6E9-E67F-68872D01A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F7479D-3796-D050-8B9D-6263E891A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2CDD47A-1FAF-9312-8C6F-46D39269C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66A795-8FB5-5086-886A-0A3C3EA4B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8524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D2C6C-4B4B-4D5F-BFA1-91C11C95DC1C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631381-FFAB-4028-95B0-E3CFF372E974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BF104-F671-4808-87A5-C5FF24F93EC8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magin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tango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C1506-2B12-4245-B352-9420891892E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Casella di tes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Casella di tes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magin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ttango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3964F4-E9F4-49DE-B1DF-0938D64D365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magin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ttango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989273-A983-45F3-9B45-8247DD1A1C8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1D073-1E44-4BEF-9492-37E414EA4A7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D9A3DC-FACA-4715-9001-BFC6F12BF68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E8DE630A-FEBC-4972-A7E2-5B88FD23F579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D6A105-FB13-4EB7-8D72-7C44E8B2A006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431B9-8691-4F4A-8E39-A1AEB1BF73F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8A306-23BE-423D-B268-680EBEF0B42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magin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E58EE-B04E-4575-AA95-AB2CBCC1DA1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magin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tango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331F8-CE05-4621-BCD0-A1DCBDBF1627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2D48A0-E91A-4DBF-8D53-35A498AA28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E2CF95-4663-4EA3-8806-E09C763D999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87615D-C20A-4C65-8CB5-449B322019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48F1CCB-6550-4985-80E2-68310287DE61}" type="datetime1">
              <a:rPr lang="it-IT" noProof="0" smtClean="0"/>
              <a:t>07/06/2024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_Ow5wNkGJhw?feature=oembed" TargetMode="Externa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8436" y="2362200"/>
            <a:ext cx="5735846" cy="2133600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3400" dirty="0"/>
              <a:t>CAMBIAMENTI CLIMATICI E TRANSIZIONE ENERGETICA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9D54BE8E-322B-09D8-4AF1-CE8A7C9E5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735846" cy="1117687"/>
          </a:xfrm>
        </p:spPr>
        <p:txBody>
          <a:bodyPr>
            <a:normAutofit/>
          </a:bodyPr>
          <a:lstStyle/>
          <a:p>
            <a:r>
              <a:rPr lang="it-IT" dirty="0"/>
              <a:t>Reale emergenza o grande isteria collettiva ?</a:t>
            </a:r>
          </a:p>
        </p:txBody>
      </p:sp>
      <p:pic>
        <p:nvPicPr>
          <p:cNvPr id="1026" name="Picture 2" descr="O que são as Mudanças Climáticas? Conheça as causas e consequências ...">
            <a:extLst>
              <a:ext uri="{FF2B5EF4-FFF2-40B4-BE49-F238E27FC236}">
                <a16:creationId xmlns:a16="http://schemas.microsoft.com/office/drawing/2014/main" id="{47711459-554F-0A4F-8576-8482E2A2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6079" y="1823833"/>
            <a:ext cx="4809490" cy="32103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BF5137-F7F5-9B0C-7899-FCDCDC18F87D}"/>
              </a:ext>
            </a:extLst>
          </p:cNvPr>
          <p:cNvSpPr txBox="1"/>
          <p:nvPr/>
        </p:nvSpPr>
        <p:spPr>
          <a:xfrm>
            <a:off x="9617111" y="6111102"/>
            <a:ext cx="23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Fonte: EURESIS.ORG</a:t>
            </a:r>
          </a:p>
        </p:txBody>
      </p:sp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60F17-9C57-1A28-2E9E-F4758A57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Comunità Energetiche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DC653C-3426-4A65-D328-30E9B3460A7B}"/>
              </a:ext>
            </a:extLst>
          </p:cNvPr>
          <p:cNvSpPr txBox="1"/>
          <p:nvPr/>
        </p:nvSpPr>
        <p:spPr>
          <a:xfrm>
            <a:off x="1267914" y="3130101"/>
            <a:ext cx="8690594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Energia per tutti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Nel 2025: 40.000 C.E. – 1.2 M di Italiani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/>
              <a:t>PROSUMERS</a:t>
            </a:r>
            <a:r>
              <a:rPr lang="it-IT" sz="2400" b="1" dirty="0">
                <a:solidFill>
                  <a:schemeClr val="bg1"/>
                </a:solidFill>
              </a:rPr>
              <a:t>: tutti produttori e consumatori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Tramite i fondi PNRR: ogni 100 M€ investiti </a:t>
            </a:r>
            <a:r>
              <a:rPr lang="it-IT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 264 M€ attività economica indotta (diretta </a:t>
            </a:r>
            <a:r>
              <a:rPr lang="it-IT" sz="2400" b="1">
                <a:solidFill>
                  <a:schemeClr val="bg1"/>
                </a:solidFill>
                <a:sym typeface="Wingdings" panose="05000000000000000000" pitchFamily="2" charset="2"/>
              </a:rPr>
              <a:t>ed indiretta)</a:t>
            </a:r>
            <a:r>
              <a:rPr lang="it-IT" sz="2400" b="1">
                <a:solidFill>
                  <a:schemeClr val="bg1"/>
                </a:solidFill>
              </a:rPr>
              <a:t> 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327AD-F410-8133-37E1-4C85CA9B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C.C.U.S. (Carbon Capture </a:t>
            </a:r>
            <a:r>
              <a:rPr lang="it-IT" dirty="0" err="1"/>
              <a:t>Usage</a:t>
            </a:r>
            <a:r>
              <a:rPr lang="it-IT" dirty="0"/>
              <a:t> &amp; Storage)</a:t>
            </a:r>
            <a:br>
              <a:rPr lang="it-IT" dirty="0"/>
            </a:br>
            <a:r>
              <a:rPr lang="it-IT" sz="2400" dirty="0"/>
              <a:t>Cattura, Utilizzo e Stoccaggio di CO</a:t>
            </a:r>
            <a:r>
              <a:rPr lang="it-IT" sz="2400" baseline="-25000" dirty="0"/>
              <a:t>2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31497BB-AA2D-A75C-ADE6-BE5A8C14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6" y="2089517"/>
            <a:ext cx="6950976" cy="46228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AE0D66-2903-E313-08D0-9F86E35C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669" y="2089517"/>
            <a:ext cx="4721084" cy="462282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42913F-0D01-6EB2-9092-643C955F0CEA}"/>
              </a:ext>
            </a:extLst>
          </p:cNvPr>
          <p:cNvSpPr txBox="1"/>
          <p:nvPr/>
        </p:nvSpPr>
        <p:spPr>
          <a:xfrm>
            <a:off x="10738131" y="1109031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(fonte ENI)</a:t>
            </a:r>
          </a:p>
        </p:txBody>
      </p:sp>
    </p:spTree>
    <p:extLst>
      <p:ext uri="{BB962C8B-B14F-4D97-AF65-F5344CB8AC3E}">
        <p14:creationId xmlns:p14="http://schemas.microsoft.com/office/powerpoint/2010/main" val="77150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E10E8-87B2-017D-601B-AFAA28BFA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9EB298-3578-F259-9EF1-0EED0F38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C.C.U.S. (Carbon Capture </a:t>
            </a:r>
            <a:r>
              <a:rPr lang="it-IT" dirty="0" err="1"/>
              <a:t>Usage</a:t>
            </a:r>
            <a:r>
              <a:rPr lang="it-IT" dirty="0"/>
              <a:t> &amp; Storage)</a:t>
            </a:r>
            <a:br>
              <a:rPr lang="it-IT" dirty="0"/>
            </a:br>
            <a:r>
              <a:rPr lang="it-IT" sz="2400" dirty="0"/>
              <a:t>Cattura, Utilizzo e Stoccaggio di CO</a:t>
            </a:r>
            <a:r>
              <a:rPr lang="it-IT" sz="2400" baseline="-25000" dirty="0"/>
              <a:t>2</a:t>
            </a:r>
            <a:endParaRPr lang="it-IT" sz="2400" dirty="0"/>
          </a:p>
        </p:txBody>
      </p:sp>
      <p:pic>
        <p:nvPicPr>
          <p:cNvPr id="3" name="Progetto Ravenna CCS Hub">
            <a:hlinkClick r:id="" action="ppaction://media"/>
            <a:extLst>
              <a:ext uri="{FF2B5EF4-FFF2-40B4-BE49-F238E27FC236}">
                <a16:creationId xmlns:a16="http://schemas.microsoft.com/office/drawing/2014/main" id="{C97F62BA-DE26-5794-4FA3-B0022C20C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30" y="2039192"/>
            <a:ext cx="8444489" cy="47500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097425-4549-67DC-6CA4-712044418399}"/>
              </a:ext>
            </a:extLst>
          </p:cNvPr>
          <p:cNvSpPr txBox="1"/>
          <p:nvPr/>
        </p:nvSpPr>
        <p:spPr>
          <a:xfrm>
            <a:off x="8707031" y="3429000"/>
            <a:ext cx="3350102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333333"/>
                </a:solidFill>
                <a:latin typeface="Open Sans" panose="020B0606030504020204" pitchFamily="34" charset="0"/>
              </a:rPr>
              <a:t>C</a:t>
            </a:r>
            <a:r>
              <a:rPr lang="it-IT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attura della CO₂ emessa dalle industrie e stoccaggio permanente in formazioni rocciose sotterranee.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4D7192-9133-D4E4-1DE5-C7CD2A208720}"/>
              </a:ext>
            </a:extLst>
          </p:cNvPr>
          <p:cNvSpPr txBox="1"/>
          <p:nvPr/>
        </p:nvSpPr>
        <p:spPr>
          <a:xfrm>
            <a:off x="10738131" y="1109031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(fonte ENI)</a:t>
            </a:r>
          </a:p>
        </p:txBody>
      </p:sp>
    </p:spTree>
    <p:extLst>
      <p:ext uri="{BB962C8B-B14F-4D97-AF65-F5344CB8AC3E}">
        <p14:creationId xmlns:p14="http://schemas.microsoft.com/office/powerpoint/2010/main" val="29319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2F154-0F2D-3628-9997-09D07747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Idrogeno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40725A-9C59-7CC4-A7C3-823FCFEB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61" y="2067524"/>
            <a:ext cx="9613861" cy="47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1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633783-0D1E-E8B4-907D-DA325957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Auto a idrogeno</a:t>
            </a:r>
          </a:p>
        </p:txBody>
      </p:sp>
      <p:pic>
        <p:nvPicPr>
          <p:cNvPr id="1026" name="Picture 2" descr="Auto Idrogeno Come Funziona Il Funzionamento Dell Auto A Idrogeno | My ...">
            <a:extLst>
              <a:ext uri="{FF2B5EF4-FFF2-40B4-BE49-F238E27FC236}">
                <a16:creationId xmlns:a16="http://schemas.microsoft.com/office/drawing/2014/main" id="{8D5442B7-E7F1-1584-1B1A-6E9C490B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9" y="2069121"/>
            <a:ext cx="9380465" cy="47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89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ACC980-ED9B-DA48-A46F-EAD6F723F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Auto a idrogeno</a:t>
            </a:r>
          </a:p>
        </p:txBody>
      </p:sp>
      <p:pic>
        <p:nvPicPr>
          <p:cNvPr id="3" name="Elementi multimediali online 2" title="Nuova Toyota Mirai: in viaggio con l'idrogeno">
            <a:hlinkClick r:id="" action="ppaction://media"/>
            <a:extLst>
              <a:ext uri="{FF2B5EF4-FFF2-40B4-BE49-F238E27FC236}">
                <a16:creationId xmlns:a16="http://schemas.microsoft.com/office/drawing/2014/main" id="{D4F65400-A60F-1E7B-BAEB-1ACE825ADA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9980" y="2263515"/>
            <a:ext cx="7813457" cy="44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A8AC48-5A10-49CC-B509-1F961BEE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fonti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EB1BA3-9D7D-ADE4-2C1C-E22CA48056D7}"/>
              </a:ext>
            </a:extLst>
          </p:cNvPr>
          <p:cNvSpPr txBox="1"/>
          <p:nvPr/>
        </p:nvSpPr>
        <p:spPr>
          <a:xfrm>
            <a:off x="859068" y="2637073"/>
            <a:ext cx="11115206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Petrolio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Gas: import, produzione nazionale, GNL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Rinnovabili: idroelettrico, eolico, solare, geotermico </a:t>
            </a:r>
            <a:endParaRPr lang="it-IT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Idrogeno (vettore energetico)	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Nucleare: fissione e fusione</a:t>
            </a:r>
            <a:r>
              <a:rPr lang="it-IT" sz="2400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206656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16262-CA94-7CC1-538D-1A21A16B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5A1F2E-D475-E90E-6487-F0DE5EC0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3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3D1BF-1D15-DA48-CEE0-1855F91D8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17416B-74BE-85F2-1BC0-153C932F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94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834843-A1CA-931C-A522-F2AF1540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FFF8E7-9995-C161-B385-9CBBE628F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8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C2410-5816-EEBF-A510-ABD2706D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6D17C2-B23F-D899-C9D7-8E27CD59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DA035-4929-B8C9-6110-2C894794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3" y="537002"/>
            <a:ext cx="9613861" cy="1080938"/>
          </a:xfrm>
        </p:spPr>
        <p:txBody>
          <a:bodyPr/>
          <a:lstStyle/>
          <a:p>
            <a:r>
              <a:rPr lang="it-IT"/>
              <a:t>Confrontare i costi ($/MWh)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C5D4EE-DFD1-2E02-914C-428EEA7BF1DA}"/>
              </a:ext>
            </a:extLst>
          </p:cNvPr>
          <p:cNvSpPr txBox="1"/>
          <p:nvPr/>
        </p:nvSpPr>
        <p:spPr>
          <a:xfrm>
            <a:off x="6618914" y="1109031"/>
            <a:ext cx="3533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LCOE</a:t>
            </a:r>
            <a:r>
              <a:rPr lang="it-IT" dirty="0"/>
              <a:t>: </a:t>
            </a:r>
            <a:r>
              <a:rPr lang="it-IT" dirty="0" err="1"/>
              <a:t>Levelized</a:t>
            </a:r>
            <a:r>
              <a:rPr lang="it-IT" dirty="0"/>
              <a:t> Cost Of Energy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53F80F-0BC9-BE06-A30F-C25C75B2B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16" y="1509141"/>
            <a:ext cx="10388367" cy="530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343655-1E9C-EC01-880A-F2CB8C5EBFA5}"/>
              </a:ext>
            </a:extLst>
          </p:cNvPr>
          <p:cNvSpPr txBox="1"/>
          <p:nvPr/>
        </p:nvSpPr>
        <p:spPr>
          <a:xfrm>
            <a:off x="851006" y="2591998"/>
            <a:ext cx="10628940" cy="378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Cambiamento del modello di funzionamento del sistema energetico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Serve il lavoro di tutti: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/>
              <a:t>Politica</a:t>
            </a:r>
            <a:r>
              <a:rPr lang="it-IT" sz="2400" b="1" dirty="0">
                <a:solidFill>
                  <a:schemeClr val="bg1"/>
                </a:solidFill>
              </a:rPr>
              <a:t> (guida)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/>
              <a:t>Opinione pubblica </a:t>
            </a:r>
            <a:r>
              <a:rPr lang="it-IT" sz="2400" b="1" dirty="0">
                <a:solidFill>
                  <a:schemeClr val="bg1"/>
                </a:solidFill>
              </a:rPr>
              <a:t>(non ideologia)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/>
              <a:t>Tecnologia</a:t>
            </a:r>
            <a:r>
              <a:rPr lang="it-IT" sz="2400" b="1" dirty="0">
                <a:solidFill>
                  <a:schemeClr val="bg1"/>
                </a:solidFill>
              </a:rPr>
              <a:t> (serve tempo per maturare)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476A103-DE9C-5F0D-538E-A2544EF6D3D2}"/>
              </a:ext>
            </a:extLst>
          </p:cNvPr>
          <p:cNvSpPr txBox="1">
            <a:spLocks/>
          </p:cNvSpPr>
          <p:nvPr/>
        </p:nvSpPr>
        <p:spPr>
          <a:xfrm>
            <a:off x="851006" y="774999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Cambiamento epocale</a:t>
            </a:r>
          </a:p>
        </p:txBody>
      </p:sp>
    </p:spTree>
    <p:extLst>
      <p:ext uri="{BB962C8B-B14F-4D97-AF65-F5344CB8AC3E}">
        <p14:creationId xmlns:p14="http://schemas.microsoft.com/office/powerpoint/2010/main" val="79407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60F17-9C57-1A28-2E9E-F4758A57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sostenibilità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D358C0-BEF6-4F90-D2F6-6394EB344B4D}"/>
              </a:ext>
            </a:extLst>
          </p:cNvPr>
          <p:cNvSpPr txBox="1"/>
          <p:nvPr/>
        </p:nvSpPr>
        <p:spPr>
          <a:xfrm>
            <a:off x="1035424" y="3310289"/>
            <a:ext cx="6097280" cy="211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Ambientale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Sociale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</a:rPr>
              <a:t>Economica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6452461"/>
      </p:ext>
    </p:extLst>
  </p:cSld>
  <p:clrMapOvr>
    <a:masterClrMapping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</Words>
  <Application>Microsoft Office PowerPoint</Application>
  <PresentationFormat>Widescreen</PresentationFormat>
  <Paragraphs>47</Paragraphs>
  <Slides>15</Slides>
  <Notes>12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Open Sans</vt:lpstr>
      <vt:lpstr>Trebuchet MS</vt:lpstr>
      <vt:lpstr>Wingdings</vt:lpstr>
      <vt:lpstr>TM04033917[[fn=Berlin]]_novariants</vt:lpstr>
      <vt:lpstr>CAMBIAMENTI CLIMATICI E TRANSIZIONE ENERGETICA</vt:lpstr>
      <vt:lpstr>Le fonti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Confrontare i costi ($/MWh)</vt:lpstr>
      <vt:lpstr>Presentazione standard di PowerPoint</vt:lpstr>
      <vt:lpstr>La sostenibilità</vt:lpstr>
      <vt:lpstr>Le Comunità Energetiche</vt:lpstr>
      <vt:lpstr>C.C.U.S. (Carbon Capture Usage &amp; Storage) Cattura, Utilizzo e Stoccaggio di CO2</vt:lpstr>
      <vt:lpstr>C.C.U.S. (Carbon Capture Usage &amp; Storage) Cattura, Utilizzo e Stoccaggio di CO2</vt:lpstr>
      <vt:lpstr>Idrogeno</vt:lpstr>
      <vt:lpstr>Auto a idrogeno</vt:lpstr>
      <vt:lpstr>Auto a idrogeno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RICONOSCIMENTO DEL MERITO</dc:title>
  <dc:creator>Vincenzo Mauro Cannizzo</dc:creator>
  <cp:lastModifiedBy>Mauro Cannizzo</cp:lastModifiedBy>
  <cp:revision>3</cp:revision>
  <dcterms:created xsi:type="dcterms:W3CDTF">2023-01-27T08:21:47Z</dcterms:created>
  <dcterms:modified xsi:type="dcterms:W3CDTF">2024-06-07T13:02:47Z</dcterms:modified>
</cp:coreProperties>
</file>